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5" r:id="rId4"/>
    <p:sldId id="266" r:id="rId5"/>
    <p:sldId id="258" r:id="rId6"/>
    <p:sldId id="267" r:id="rId7"/>
    <p:sldId id="268" r:id="rId8"/>
    <p:sldId id="269" r:id="rId9"/>
    <p:sldId id="260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9" r:id="rId19"/>
    <p:sldId id="280" r:id="rId20"/>
    <p:sldId id="263" r:id="rId21"/>
    <p:sldId id="264" r:id="rId22"/>
  </p:sldIdLst>
  <p:sldSz cx="9144000" cy="5143500" type="screen16x9"/>
  <p:notesSz cx="6858000" cy="9144000"/>
  <p:embeddedFontLst>
    <p:embeddedFont>
      <p:font typeface="Montserrat Light" panose="020B0604020202020204" charset="0"/>
      <p:regular r:id="rId24"/>
      <p:bold r:id="rId25"/>
      <p:italic r:id="rId26"/>
      <p:boldItalic r:id="rId27"/>
    </p:embeddedFont>
    <p:embeddedFont>
      <p:font typeface="Arvo" panose="020B0604020202020204" charset="0"/>
      <p:regular r:id="rId28"/>
      <p:bold r:id="rId29"/>
      <p:italic r:id="rId30"/>
      <p:boldItalic r:id="rId31"/>
    </p:embeddedFont>
    <p:embeddedFont>
      <p:font typeface="Montserrat" panose="020B0604020202020204" charset="0"/>
      <p:regular r:id="rId32"/>
      <p:bold r:id="rId33"/>
      <p:italic r:id="rId34"/>
      <p:boldItalic r:id="rId35"/>
    </p:embeddedFont>
    <p:embeddedFont>
      <p:font typeface="Montserrat ExtraBold" panose="020B0604020202020204" charset="0"/>
      <p:bold r:id="rId36"/>
      <p:boldItalic r:id="rId37"/>
    </p:embeddedFont>
    <p:embeddedFont>
      <p:font typeface="Fjalla One" panose="020B0604020202020204" charset="0"/>
      <p:regular r:id="rId38"/>
    </p:embeddedFont>
    <p:embeddedFont>
      <p:font typeface="Montserrat SemiBold" panose="020B0604020202020204" charset="0"/>
      <p:regular r:id="rId39"/>
      <p:bold r:id="rId40"/>
      <p:italic r:id="rId41"/>
      <p:boldItalic r:id="rId42"/>
    </p:embeddedFont>
    <p:embeddedFont>
      <p:font typeface="Montserrat Medium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3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jgX1j2AUKaxjIYt+Hqj/xHBovz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F0D70F-AADD-4D5B-AFD0-E3F5879F796D}">
  <a:tblStyle styleId="{A5F0D70F-AADD-4D5B-AFD0-E3F5879F796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1E8"/>
          </a:solidFill>
        </a:fill>
      </a:tcStyle>
    </a:wholeTbl>
    <a:band1H>
      <a:tcTxStyle b="off" i="off"/>
      <a:tcStyle>
        <a:tcBdr/>
        <a:fill>
          <a:solidFill>
            <a:srgbClr val="FFE2C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FFE2CD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6"/>
      </p:cViewPr>
      <p:guideLst>
        <p:guide orient="horz" pos="313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559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322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898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959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662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143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156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59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69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776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914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636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565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98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526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with lateral waves ">
  <p:cSld name="BLANK_1_1_1_1_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11" name="Google Shape;11;p11"/>
          <p:cNvGrpSpPr/>
          <p:nvPr/>
        </p:nvGrpSpPr>
        <p:grpSpPr>
          <a:xfrm rot="5400000">
            <a:off x="-1482580" y="1482595"/>
            <a:ext cx="5143715" cy="2178595"/>
            <a:chOff x="918675" y="2170075"/>
            <a:chExt cx="1582000" cy="614225"/>
          </a:xfrm>
        </p:grpSpPr>
        <p:sp>
          <p:nvSpPr>
            <p:cNvPr id="12" name="Google Shape;12;p11"/>
            <p:cNvSpPr/>
            <p:nvPr/>
          </p:nvSpPr>
          <p:spPr>
            <a:xfrm>
              <a:off x="918675" y="2170075"/>
              <a:ext cx="1098100" cy="489400"/>
            </a:xfrm>
            <a:custGeom>
              <a:avLst/>
              <a:gdLst/>
              <a:ahLst/>
              <a:cxnLst/>
              <a:rect l="l" t="t" r="r" b="b"/>
              <a:pathLst>
                <a:path w="43924" h="19576" extrusionOk="0">
                  <a:moveTo>
                    <a:pt x="0" y="0"/>
                  </a:moveTo>
                  <a:lnTo>
                    <a:pt x="0" y="6149"/>
                  </a:lnTo>
                  <a:cubicBezTo>
                    <a:pt x="890" y="8943"/>
                    <a:pt x="4970" y="19576"/>
                    <a:pt x="16264" y="19576"/>
                  </a:cubicBezTo>
                  <a:cubicBezTo>
                    <a:pt x="17493" y="19576"/>
                    <a:pt x="18808" y="19450"/>
                    <a:pt x="20214" y="19174"/>
                  </a:cubicBezTo>
                  <a:cubicBezTo>
                    <a:pt x="30826" y="17094"/>
                    <a:pt x="35168" y="13000"/>
                    <a:pt x="43884" y="13000"/>
                  </a:cubicBezTo>
                  <a:cubicBezTo>
                    <a:pt x="43897" y="13000"/>
                    <a:pt x="43910" y="13000"/>
                    <a:pt x="43924" y="13000"/>
                  </a:cubicBezTo>
                  <a:cubicBezTo>
                    <a:pt x="43924" y="13000"/>
                    <a:pt x="43038" y="12663"/>
                    <a:pt x="40990" y="12663"/>
                  </a:cubicBezTo>
                  <a:cubicBezTo>
                    <a:pt x="38870" y="12663"/>
                    <a:pt x="35506" y="13024"/>
                    <a:pt x="30592" y="14491"/>
                  </a:cubicBezTo>
                  <a:cubicBezTo>
                    <a:pt x="26720" y="15648"/>
                    <a:pt x="23321" y="16141"/>
                    <a:pt x="20340" y="16141"/>
                  </a:cubicBezTo>
                  <a:cubicBezTo>
                    <a:pt x="3572" y="16141"/>
                    <a:pt x="51" y="548"/>
                    <a:pt x="0" y="0"/>
                  </a:cubicBezTo>
                  <a:close/>
                </a:path>
              </a:pathLst>
            </a:custGeom>
            <a:solidFill>
              <a:srgbClr val="FB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1"/>
            <p:cNvSpPr/>
            <p:nvPr/>
          </p:nvSpPr>
          <p:spPr>
            <a:xfrm>
              <a:off x="918675" y="2371325"/>
              <a:ext cx="1582000" cy="412975"/>
            </a:xfrm>
            <a:custGeom>
              <a:avLst/>
              <a:gdLst/>
              <a:ahLst/>
              <a:cxnLst/>
              <a:rect l="l" t="t" r="r" b="b"/>
              <a:pathLst>
                <a:path w="63280" h="16519" extrusionOk="0">
                  <a:moveTo>
                    <a:pt x="0" y="1"/>
                  </a:moveTo>
                  <a:lnTo>
                    <a:pt x="0" y="16518"/>
                  </a:lnTo>
                  <a:lnTo>
                    <a:pt x="63279" y="16518"/>
                  </a:lnTo>
                  <a:lnTo>
                    <a:pt x="63279" y="10620"/>
                  </a:lnTo>
                  <a:cubicBezTo>
                    <a:pt x="59488" y="6783"/>
                    <a:pt x="54932" y="5446"/>
                    <a:pt x="50011" y="5446"/>
                  </a:cubicBezTo>
                  <a:cubicBezTo>
                    <a:pt x="38672" y="5446"/>
                    <a:pt x="25389" y="12545"/>
                    <a:pt x="15035" y="12545"/>
                  </a:cubicBezTo>
                  <a:cubicBezTo>
                    <a:pt x="8386" y="12545"/>
                    <a:pt x="2944" y="9617"/>
                    <a:pt x="0" y="1"/>
                  </a:cubicBezTo>
                  <a:close/>
                </a:path>
              </a:pathLst>
            </a:custGeom>
            <a:solidFill>
              <a:srgbClr val="CC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1"/>
            <p:cNvSpPr/>
            <p:nvPr/>
          </p:nvSpPr>
          <p:spPr>
            <a:xfrm>
              <a:off x="918675" y="2597125"/>
              <a:ext cx="1582000" cy="187175"/>
            </a:xfrm>
            <a:custGeom>
              <a:avLst/>
              <a:gdLst/>
              <a:ahLst/>
              <a:cxnLst/>
              <a:rect l="l" t="t" r="r" b="b"/>
              <a:pathLst>
                <a:path w="63280" h="7487" extrusionOk="0">
                  <a:moveTo>
                    <a:pt x="47545" y="1"/>
                  </a:moveTo>
                  <a:cubicBezTo>
                    <a:pt x="36005" y="1"/>
                    <a:pt x="23715" y="6271"/>
                    <a:pt x="13072" y="6271"/>
                  </a:cubicBezTo>
                  <a:cubicBezTo>
                    <a:pt x="8315" y="6271"/>
                    <a:pt x="3886" y="5019"/>
                    <a:pt x="0" y="1393"/>
                  </a:cubicBezTo>
                  <a:lnTo>
                    <a:pt x="0" y="7486"/>
                  </a:lnTo>
                  <a:lnTo>
                    <a:pt x="63279" y="7486"/>
                  </a:lnTo>
                  <a:lnTo>
                    <a:pt x="63279" y="5635"/>
                  </a:lnTo>
                  <a:cubicBezTo>
                    <a:pt x="58378" y="1426"/>
                    <a:pt x="53047" y="1"/>
                    <a:pt x="47545" y="1"/>
                  </a:cubicBezTo>
                  <a:close/>
                </a:path>
              </a:pathLst>
            </a:custGeom>
            <a:solidFill>
              <a:srgbClr val="AD3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5;p11"/>
          <p:cNvGrpSpPr/>
          <p:nvPr/>
        </p:nvGrpSpPr>
        <p:grpSpPr>
          <a:xfrm rot="5400000">
            <a:off x="5840082" y="1853202"/>
            <a:ext cx="5170773" cy="1437088"/>
            <a:chOff x="961825" y="1874825"/>
            <a:chExt cx="1540250" cy="304500"/>
          </a:xfrm>
        </p:grpSpPr>
        <p:sp>
          <p:nvSpPr>
            <p:cNvPr id="16" name="Google Shape;16;p11"/>
            <p:cNvSpPr/>
            <p:nvPr/>
          </p:nvSpPr>
          <p:spPr>
            <a:xfrm>
              <a:off x="961825" y="1874825"/>
              <a:ext cx="1540175" cy="228475"/>
            </a:xfrm>
            <a:custGeom>
              <a:avLst/>
              <a:gdLst/>
              <a:ahLst/>
              <a:cxnLst/>
              <a:rect l="l" t="t" r="r" b="b"/>
              <a:pathLst>
                <a:path w="61607" h="9139" extrusionOk="0">
                  <a:moveTo>
                    <a:pt x="0" y="1"/>
                  </a:moveTo>
                  <a:cubicBezTo>
                    <a:pt x="0" y="1"/>
                    <a:pt x="8577" y="9085"/>
                    <a:pt x="18717" y="9138"/>
                  </a:cubicBezTo>
                  <a:cubicBezTo>
                    <a:pt x="18758" y="9138"/>
                    <a:pt x="18800" y="9138"/>
                    <a:pt x="18841" y="9138"/>
                  </a:cubicBezTo>
                  <a:cubicBezTo>
                    <a:pt x="28811" y="9138"/>
                    <a:pt x="34708" y="2774"/>
                    <a:pt x="42198" y="2250"/>
                  </a:cubicBezTo>
                  <a:cubicBezTo>
                    <a:pt x="42725" y="2213"/>
                    <a:pt x="43251" y="2196"/>
                    <a:pt x="43773" y="2196"/>
                  </a:cubicBezTo>
                  <a:cubicBezTo>
                    <a:pt x="53257" y="2196"/>
                    <a:pt x="61606" y="7948"/>
                    <a:pt x="61606" y="7948"/>
                  </a:cubicBezTo>
                  <a:lnTo>
                    <a:pt x="61606" y="1"/>
                  </a:lnTo>
                  <a:close/>
                </a:path>
              </a:pathLst>
            </a:custGeom>
            <a:solidFill>
              <a:srgbClr val="FF8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1"/>
            <p:cNvSpPr/>
            <p:nvPr/>
          </p:nvSpPr>
          <p:spPr>
            <a:xfrm>
              <a:off x="1769525" y="1951075"/>
              <a:ext cx="732550" cy="228250"/>
            </a:xfrm>
            <a:custGeom>
              <a:avLst/>
              <a:gdLst/>
              <a:ahLst/>
              <a:cxnLst/>
              <a:rect l="l" t="t" r="r" b="b"/>
              <a:pathLst>
                <a:path w="29302" h="9130" extrusionOk="0">
                  <a:moveTo>
                    <a:pt x="11904" y="1"/>
                  </a:moveTo>
                  <a:cubicBezTo>
                    <a:pt x="8174" y="1"/>
                    <a:pt x="4164" y="979"/>
                    <a:pt x="1" y="3607"/>
                  </a:cubicBezTo>
                  <a:cubicBezTo>
                    <a:pt x="3309" y="2311"/>
                    <a:pt x="6516" y="1798"/>
                    <a:pt x="9520" y="1798"/>
                  </a:cubicBezTo>
                  <a:cubicBezTo>
                    <a:pt x="20255" y="1798"/>
                    <a:pt x="28398" y="8349"/>
                    <a:pt x="29302" y="9130"/>
                  </a:cubicBezTo>
                  <a:lnTo>
                    <a:pt x="29302" y="6004"/>
                  </a:lnTo>
                  <a:cubicBezTo>
                    <a:pt x="25095" y="3549"/>
                    <a:pt x="19007" y="1"/>
                    <a:pt x="11904" y="1"/>
                  </a:cubicBez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1"/>
            <p:cNvSpPr/>
            <p:nvPr/>
          </p:nvSpPr>
          <p:spPr>
            <a:xfrm>
              <a:off x="1204200" y="1874825"/>
              <a:ext cx="594400" cy="77400"/>
            </a:xfrm>
            <a:custGeom>
              <a:avLst/>
              <a:gdLst/>
              <a:ahLst/>
              <a:cxnLst/>
              <a:rect l="l" t="t" r="r" b="b"/>
              <a:pathLst>
                <a:path w="23776" h="3096" extrusionOk="0">
                  <a:moveTo>
                    <a:pt x="0" y="1"/>
                  </a:moveTo>
                  <a:cubicBezTo>
                    <a:pt x="3023" y="1501"/>
                    <a:pt x="5861" y="3096"/>
                    <a:pt x="11888" y="3096"/>
                  </a:cubicBezTo>
                  <a:cubicBezTo>
                    <a:pt x="17915" y="3096"/>
                    <a:pt x="20753" y="1498"/>
                    <a:pt x="23776" y="1"/>
                  </a:cubicBezTo>
                  <a:close/>
                </a:path>
              </a:pathLst>
            </a:custGeom>
            <a:solidFill>
              <a:srgbClr val="FFC1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11"/>
          <p:cNvSpPr txBox="1">
            <a:spLocks noGrp="1"/>
          </p:cNvSpPr>
          <p:nvPr>
            <p:ph type="title"/>
          </p:nvPr>
        </p:nvSpPr>
        <p:spPr>
          <a:xfrm>
            <a:off x="5862802" y="1834250"/>
            <a:ext cx="23265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ubTitle" idx="1"/>
          </p:nvPr>
        </p:nvSpPr>
        <p:spPr>
          <a:xfrm>
            <a:off x="5862802" y="2293096"/>
            <a:ext cx="2326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sldNum" idx="2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&amp; subtitle">
  <p:cSld name="TITLE_AND_BODY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20"/>
          <p:cNvGrpSpPr/>
          <p:nvPr/>
        </p:nvGrpSpPr>
        <p:grpSpPr>
          <a:xfrm rot="5400000">
            <a:off x="5840082" y="1853202"/>
            <a:ext cx="5170773" cy="1437088"/>
            <a:chOff x="961825" y="1874825"/>
            <a:chExt cx="1540250" cy="304500"/>
          </a:xfrm>
        </p:grpSpPr>
        <p:sp>
          <p:nvSpPr>
            <p:cNvPr id="87" name="Google Shape;87;p20"/>
            <p:cNvSpPr/>
            <p:nvPr/>
          </p:nvSpPr>
          <p:spPr>
            <a:xfrm>
              <a:off x="961825" y="1874825"/>
              <a:ext cx="1540175" cy="228475"/>
            </a:xfrm>
            <a:custGeom>
              <a:avLst/>
              <a:gdLst/>
              <a:ahLst/>
              <a:cxnLst/>
              <a:rect l="l" t="t" r="r" b="b"/>
              <a:pathLst>
                <a:path w="61607" h="9139" extrusionOk="0">
                  <a:moveTo>
                    <a:pt x="0" y="1"/>
                  </a:moveTo>
                  <a:cubicBezTo>
                    <a:pt x="0" y="1"/>
                    <a:pt x="8577" y="9085"/>
                    <a:pt x="18717" y="9138"/>
                  </a:cubicBezTo>
                  <a:cubicBezTo>
                    <a:pt x="18758" y="9138"/>
                    <a:pt x="18800" y="9138"/>
                    <a:pt x="18841" y="9138"/>
                  </a:cubicBezTo>
                  <a:cubicBezTo>
                    <a:pt x="28811" y="9138"/>
                    <a:pt x="34708" y="2774"/>
                    <a:pt x="42198" y="2250"/>
                  </a:cubicBezTo>
                  <a:cubicBezTo>
                    <a:pt x="42725" y="2213"/>
                    <a:pt x="43251" y="2196"/>
                    <a:pt x="43773" y="2196"/>
                  </a:cubicBezTo>
                  <a:cubicBezTo>
                    <a:pt x="53257" y="2196"/>
                    <a:pt x="61606" y="7948"/>
                    <a:pt x="61606" y="7948"/>
                  </a:cubicBezTo>
                  <a:lnTo>
                    <a:pt x="61606" y="1"/>
                  </a:lnTo>
                  <a:close/>
                </a:path>
              </a:pathLst>
            </a:custGeom>
            <a:solidFill>
              <a:srgbClr val="FF8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0"/>
            <p:cNvSpPr/>
            <p:nvPr/>
          </p:nvSpPr>
          <p:spPr>
            <a:xfrm>
              <a:off x="1769525" y="1951075"/>
              <a:ext cx="732550" cy="228250"/>
            </a:xfrm>
            <a:custGeom>
              <a:avLst/>
              <a:gdLst/>
              <a:ahLst/>
              <a:cxnLst/>
              <a:rect l="l" t="t" r="r" b="b"/>
              <a:pathLst>
                <a:path w="29302" h="9130" extrusionOk="0">
                  <a:moveTo>
                    <a:pt x="11904" y="1"/>
                  </a:moveTo>
                  <a:cubicBezTo>
                    <a:pt x="8174" y="1"/>
                    <a:pt x="4164" y="979"/>
                    <a:pt x="1" y="3607"/>
                  </a:cubicBezTo>
                  <a:cubicBezTo>
                    <a:pt x="3309" y="2311"/>
                    <a:pt x="6516" y="1798"/>
                    <a:pt x="9520" y="1798"/>
                  </a:cubicBezTo>
                  <a:cubicBezTo>
                    <a:pt x="20255" y="1798"/>
                    <a:pt x="28398" y="8349"/>
                    <a:pt x="29302" y="9130"/>
                  </a:cubicBezTo>
                  <a:lnTo>
                    <a:pt x="29302" y="6004"/>
                  </a:lnTo>
                  <a:cubicBezTo>
                    <a:pt x="25095" y="3549"/>
                    <a:pt x="19007" y="1"/>
                    <a:pt x="11904" y="1"/>
                  </a:cubicBez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0"/>
            <p:cNvSpPr/>
            <p:nvPr/>
          </p:nvSpPr>
          <p:spPr>
            <a:xfrm>
              <a:off x="1204200" y="1874825"/>
              <a:ext cx="594400" cy="77400"/>
            </a:xfrm>
            <a:custGeom>
              <a:avLst/>
              <a:gdLst/>
              <a:ahLst/>
              <a:cxnLst/>
              <a:rect l="l" t="t" r="r" b="b"/>
              <a:pathLst>
                <a:path w="23776" h="3096" extrusionOk="0">
                  <a:moveTo>
                    <a:pt x="0" y="1"/>
                  </a:moveTo>
                  <a:cubicBezTo>
                    <a:pt x="3023" y="1501"/>
                    <a:pt x="5861" y="3096"/>
                    <a:pt x="11888" y="3096"/>
                  </a:cubicBezTo>
                  <a:cubicBezTo>
                    <a:pt x="17915" y="3096"/>
                    <a:pt x="20753" y="1498"/>
                    <a:pt x="23776" y="1"/>
                  </a:cubicBezTo>
                  <a:close/>
                </a:path>
              </a:pathLst>
            </a:custGeom>
            <a:solidFill>
              <a:srgbClr val="FFC1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3768867" y="2561625"/>
            <a:ext cx="3888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4886675" y="3023413"/>
            <a:ext cx="27702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ldNum" idx="12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7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&amp; subtitle">
  <p:cSld name="TITLE_AND_BODY_1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95" name="Google Shape;95;p21"/>
          <p:cNvGrpSpPr/>
          <p:nvPr/>
        </p:nvGrpSpPr>
        <p:grpSpPr>
          <a:xfrm rot="5400000">
            <a:off x="5840082" y="1853202"/>
            <a:ext cx="5170773" cy="1437088"/>
            <a:chOff x="961825" y="1874825"/>
            <a:chExt cx="1540250" cy="304500"/>
          </a:xfrm>
        </p:grpSpPr>
        <p:sp>
          <p:nvSpPr>
            <p:cNvPr id="96" name="Google Shape;96;p21"/>
            <p:cNvSpPr/>
            <p:nvPr/>
          </p:nvSpPr>
          <p:spPr>
            <a:xfrm>
              <a:off x="961825" y="1874825"/>
              <a:ext cx="1540175" cy="228475"/>
            </a:xfrm>
            <a:custGeom>
              <a:avLst/>
              <a:gdLst/>
              <a:ahLst/>
              <a:cxnLst/>
              <a:rect l="l" t="t" r="r" b="b"/>
              <a:pathLst>
                <a:path w="61607" h="9139" extrusionOk="0">
                  <a:moveTo>
                    <a:pt x="0" y="1"/>
                  </a:moveTo>
                  <a:cubicBezTo>
                    <a:pt x="0" y="1"/>
                    <a:pt x="8577" y="9085"/>
                    <a:pt x="18717" y="9138"/>
                  </a:cubicBezTo>
                  <a:cubicBezTo>
                    <a:pt x="18758" y="9138"/>
                    <a:pt x="18800" y="9138"/>
                    <a:pt x="18841" y="9138"/>
                  </a:cubicBezTo>
                  <a:cubicBezTo>
                    <a:pt x="28811" y="9138"/>
                    <a:pt x="34708" y="2774"/>
                    <a:pt x="42198" y="2250"/>
                  </a:cubicBezTo>
                  <a:cubicBezTo>
                    <a:pt x="42725" y="2213"/>
                    <a:pt x="43251" y="2196"/>
                    <a:pt x="43773" y="2196"/>
                  </a:cubicBezTo>
                  <a:cubicBezTo>
                    <a:pt x="53257" y="2196"/>
                    <a:pt x="61606" y="7948"/>
                    <a:pt x="61606" y="7948"/>
                  </a:cubicBezTo>
                  <a:lnTo>
                    <a:pt x="61606" y="1"/>
                  </a:lnTo>
                  <a:close/>
                </a:path>
              </a:pathLst>
            </a:custGeom>
            <a:solidFill>
              <a:srgbClr val="FF8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1769525" y="1951075"/>
              <a:ext cx="732550" cy="228250"/>
            </a:xfrm>
            <a:custGeom>
              <a:avLst/>
              <a:gdLst/>
              <a:ahLst/>
              <a:cxnLst/>
              <a:rect l="l" t="t" r="r" b="b"/>
              <a:pathLst>
                <a:path w="29302" h="9130" extrusionOk="0">
                  <a:moveTo>
                    <a:pt x="11904" y="1"/>
                  </a:moveTo>
                  <a:cubicBezTo>
                    <a:pt x="8174" y="1"/>
                    <a:pt x="4164" y="979"/>
                    <a:pt x="1" y="3607"/>
                  </a:cubicBezTo>
                  <a:cubicBezTo>
                    <a:pt x="3309" y="2311"/>
                    <a:pt x="6516" y="1798"/>
                    <a:pt x="9520" y="1798"/>
                  </a:cubicBezTo>
                  <a:cubicBezTo>
                    <a:pt x="20255" y="1798"/>
                    <a:pt x="28398" y="8349"/>
                    <a:pt x="29302" y="9130"/>
                  </a:cubicBezTo>
                  <a:lnTo>
                    <a:pt x="29302" y="6004"/>
                  </a:lnTo>
                  <a:cubicBezTo>
                    <a:pt x="25095" y="3549"/>
                    <a:pt x="19007" y="1"/>
                    <a:pt x="11904" y="1"/>
                  </a:cubicBez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1204200" y="1874825"/>
              <a:ext cx="594400" cy="77400"/>
            </a:xfrm>
            <a:custGeom>
              <a:avLst/>
              <a:gdLst/>
              <a:ahLst/>
              <a:cxnLst/>
              <a:rect l="l" t="t" r="r" b="b"/>
              <a:pathLst>
                <a:path w="23776" h="3096" extrusionOk="0">
                  <a:moveTo>
                    <a:pt x="0" y="1"/>
                  </a:moveTo>
                  <a:cubicBezTo>
                    <a:pt x="3023" y="1501"/>
                    <a:pt x="5861" y="3096"/>
                    <a:pt x="11888" y="3096"/>
                  </a:cubicBezTo>
                  <a:cubicBezTo>
                    <a:pt x="17915" y="3096"/>
                    <a:pt x="20753" y="1498"/>
                    <a:pt x="23776" y="1"/>
                  </a:cubicBezTo>
                  <a:close/>
                </a:path>
              </a:pathLst>
            </a:custGeom>
            <a:solidFill>
              <a:srgbClr val="FFC1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3261402" y="2243825"/>
            <a:ext cx="23265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1"/>
          </p:nvPr>
        </p:nvSpPr>
        <p:spPr>
          <a:xfrm>
            <a:off x="3261402" y="2702671"/>
            <a:ext cx="2326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ldNum" idx="2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7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19750" y="400000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2"/>
          </p:nvPr>
        </p:nvSpPr>
        <p:spPr>
          <a:xfrm>
            <a:off x="4741775" y="2057200"/>
            <a:ext cx="33735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1"/>
          </p:nvPr>
        </p:nvSpPr>
        <p:spPr>
          <a:xfrm>
            <a:off x="4596875" y="2372100"/>
            <a:ext cx="3518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 idx="3"/>
          </p:nvPr>
        </p:nvSpPr>
        <p:spPr>
          <a:xfrm>
            <a:off x="790300" y="2057200"/>
            <a:ext cx="34131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4"/>
          </p:nvPr>
        </p:nvSpPr>
        <p:spPr>
          <a:xfrm>
            <a:off x="638828" y="2372100"/>
            <a:ext cx="35646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ldNum" idx="12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69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769125" y="933450"/>
            <a:ext cx="7591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985189" y="2386475"/>
            <a:ext cx="21288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985189" y="2912121"/>
            <a:ext cx="2326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 idx="3"/>
          </p:nvPr>
        </p:nvSpPr>
        <p:spPr>
          <a:xfrm>
            <a:off x="3514147" y="2386475"/>
            <a:ext cx="21288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3514147" y="2912121"/>
            <a:ext cx="2326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5"/>
          </p:nvPr>
        </p:nvSpPr>
        <p:spPr>
          <a:xfrm>
            <a:off x="5950873" y="2386475"/>
            <a:ext cx="21288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6"/>
          </p:nvPr>
        </p:nvSpPr>
        <p:spPr>
          <a:xfrm>
            <a:off x="5950873" y="2912121"/>
            <a:ext cx="2326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ldNum" idx="12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6 columns slide">
  <p:cSld name="CUSTOM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-358950" y="933450"/>
            <a:ext cx="97356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 idx="2"/>
          </p:nvPr>
        </p:nvSpPr>
        <p:spPr>
          <a:xfrm>
            <a:off x="824663" y="1761800"/>
            <a:ext cx="2529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 b="1">
                <a:solidFill>
                  <a:srgbClr val="FF883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1"/>
          </p:nvPr>
        </p:nvSpPr>
        <p:spPr>
          <a:xfrm>
            <a:off x="824664" y="2135046"/>
            <a:ext cx="2326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title" idx="3"/>
          </p:nvPr>
        </p:nvSpPr>
        <p:spPr>
          <a:xfrm>
            <a:off x="3353611" y="1761800"/>
            <a:ext cx="23265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 b="1">
                <a:solidFill>
                  <a:srgbClr val="FF883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ubTitle" idx="4"/>
          </p:nvPr>
        </p:nvSpPr>
        <p:spPr>
          <a:xfrm>
            <a:off x="3353622" y="2135046"/>
            <a:ext cx="2326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title" idx="5"/>
          </p:nvPr>
        </p:nvSpPr>
        <p:spPr>
          <a:xfrm>
            <a:off x="5790337" y="1761800"/>
            <a:ext cx="2529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 b="1">
                <a:solidFill>
                  <a:srgbClr val="FF883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6"/>
          </p:nvPr>
        </p:nvSpPr>
        <p:spPr>
          <a:xfrm>
            <a:off x="5790348" y="2135046"/>
            <a:ext cx="2326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title" idx="7"/>
          </p:nvPr>
        </p:nvSpPr>
        <p:spPr>
          <a:xfrm>
            <a:off x="824663" y="3190925"/>
            <a:ext cx="23265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 b="1">
                <a:solidFill>
                  <a:srgbClr val="FF883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subTitle" idx="8"/>
          </p:nvPr>
        </p:nvSpPr>
        <p:spPr>
          <a:xfrm>
            <a:off x="824664" y="3564171"/>
            <a:ext cx="2326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 idx="9"/>
          </p:nvPr>
        </p:nvSpPr>
        <p:spPr>
          <a:xfrm>
            <a:off x="3353612" y="3190925"/>
            <a:ext cx="23265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 b="1">
                <a:solidFill>
                  <a:srgbClr val="FF883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3"/>
          </p:nvPr>
        </p:nvSpPr>
        <p:spPr>
          <a:xfrm>
            <a:off x="3353622" y="3564171"/>
            <a:ext cx="2326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title" idx="14"/>
          </p:nvPr>
        </p:nvSpPr>
        <p:spPr>
          <a:xfrm>
            <a:off x="5790337" y="3190925"/>
            <a:ext cx="2529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 b="1">
                <a:solidFill>
                  <a:srgbClr val="FF883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subTitle" idx="15"/>
          </p:nvPr>
        </p:nvSpPr>
        <p:spPr>
          <a:xfrm>
            <a:off x="5790348" y="3564171"/>
            <a:ext cx="2326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Only">
  <p:cSld name="TITLE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710326" y="2566525"/>
            <a:ext cx="33507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 b="1">
                <a:solidFill>
                  <a:srgbClr val="FF883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1"/>
          </p:nvPr>
        </p:nvSpPr>
        <p:spPr>
          <a:xfrm>
            <a:off x="4710330" y="2971425"/>
            <a:ext cx="33507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ldNum" idx="12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&amp; text">
  <p:cSld name="ONE_COLUMN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1035475" y="3712450"/>
            <a:ext cx="3897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Font typeface="Montserrat Medium"/>
              <a:buNone/>
              <a:defRPr b="0">
                <a:solidFill>
                  <a:srgbClr val="FF88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&amp; text">
  <p:cSld name="ONE_COLUMN_TEXT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title"/>
          </p:nvPr>
        </p:nvSpPr>
        <p:spPr>
          <a:xfrm>
            <a:off x="786624" y="2566525"/>
            <a:ext cx="75708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6000"/>
              <a:buNone/>
              <a:defRPr sz="6000" b="1">
                <a:solidFill>
                  <a:srgbClr val="FF883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subTitle" idx="1"/>
          </p:nvPr>
        </p:nvSpPr>
        <p:spPr>
          <a:xfrm>
            <a:off x="892019" y="2971425"/>
            <a:ext cx="73599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">
  <p:cSld name="BIG_NUMBER">
    <p:bg>
      <p:bgPr>
        <a:solidFill>
          <a:srgbClr val="CC4A4A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 hasCustomPrompt="1"/>
          </p:nvPr>
        </p:nvSpPr>
        <p:spPr>
          <a:xfrm>
            <a:off x="742950" y="1532600"/>
            <a:ext cx="77295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ontserrat SemiBold"/>
              <a:buNone/>
              <a:defRPr sz="60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28"/>
          <p:cNvSpPr txBox="1">
            <a:spLocks noGrp="1"/>
          </p:cNvSpPr>
          <p:nvPr>
            <p:ph type="subTitle" idx="1"/>
          </p:nvPr>
        </p:nvSpPr>
        <p:spPr>
          <a:xfrm>
            <a:off x="892019" y="2906800"/>
            <a:ext cx="73599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883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 1">
  <p:cSld name="BIG_NUMBER_1">
    <p:bg>
      <p:bgPr>
        <a:solidFill>
          <a:srgbClr val="CC4A4A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>
            <a:spLocks noGrp="1"/>
          </p:cNvSpPr>
          <p:nvPr>
            <p:ph type="title"/>
          </p:nvPr>
        </p:nvSpPr>
        <p:spPr>
          <a:xfrm>
            <a:off x="786624" y="2566525"/>
            <a:ext cx="75708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800"/>
              <a:buNone/>
              <a:defRPr sz="1800">
                <a:solidFill>
                  <a:srgbClr val="FF883E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ubTitle" idx="1"/>
          </p:nvPr>
        </p:nvSpPr>
        <p:spPr>
          <a:xfrm>
            <a:off x="892019" y="2971425"/>
            <a:ext cx="73599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883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&amp; Image slide">
  <p:cSld name="TITLE_AND_BODY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2"/>
          <p:cNvGrpSpPr/>
          <p:nvPr/>
        </p:nvGrpSpPr>
        <p:grpSpPr>
          <a:xfrm rot="5400000">
            <a:off x="5840082" y="1853202"/>
            <a:ext cx="5170773" cy="1437088"/>
            <a:chOff x="961825" y="1874825"/>
            <a:chExt cx="1540250" cy="304500"/>
          </a:xfrm>
        </p:grpSpPr>
        <p:sp>
          <p:nvSpPr>
            <p:cNvPr id="24" name="Google Shape;24;p12"/>
            <p:cNvSpPr/>
            <p:nvPr/>
          </p:nvSpPr>
          <p:spPr>
            <a:xfrm>
              <a:off x="961825" y="1874825"/>
              <a:ext cx="1540175" cy="228475"/>
            </a:xfrm>
            <a:custGeom>
              <a:avLst/>
              <a:gdLst/>
              <a:ahLst/>
              <a:cxnLst/>
              <a:rect l="l" t="t" r="r" b="b"/>
              <a:pathLst>
                <a:path w="61607" h="9139" extrusionOk="0">
                  <a:moveTo>
                    <a:pt x="0" y="1"/>
                  </a:moveTo>
                  <a:cubicBezTo>
                    <a:pt x="0" y="1"/>
                    <a:pt x="8577" y="9085"/>
                    <a:pt x="18717" y="9138"/>
                  </a:cubicBezTo>
                  <a:cubicBezTo>
                    <a:pt x="18758" y="9138"/>
                    <a:pt x="18800" y="9138"/>
                    <a:pt x="18841" y="9138"/>
                  </a:cubicBezTo>
                  <a:cubicBezTo>
                    <a:pt x="28811" y="9138"/>
                    <a:pt x="34708" y="2774"/>
                    <a:pt x="42198" y="2250"/>
                  </a:cubicBezTo>
                  <a:cubicBezTo>
                    <a:pt x="42725" y="2213"/>
                    <a:pt x="43251" y="2196"/>
                    <a:pt x="43773" y="2196"/>
                  </a:cubicBezTo>
                  <a:cubicBezTo>
                    <a:pt x="53257" y="2196"/>
                    <a:pt x="61606" y="7948"/>
                    <a:pt x="61606" y="7948"/>
                  </a:cubicBezTo>
                  <a:lnTo>
                    <a:pt x="61606" y="1"/>
                  </a:lnTo>
                  <a:close/>
                </a:path>
              </a:pathLst>
            </a:custGeom>
            <a:solidFill>
              <a:srgbClr val="FF8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2"/>
            <p:cNvSpPr/>
            <p:nvPr/>
          </p:nvSpPr>
          <p:spPr>
            <a:xfrm>
              <a:off x="1769525" y="1951075"/>
              <a:ext cx="732550" cy="228250"/>
            </a:xfrm>
            <a:custGeom>
              <a:avLst/>
              <a:gdLst/>
              <a:ahLst/>
              <a:cxnLst/>
              <a:rect l="l" t="t" r="r" b="b"/>
              <a:pathLst>
                <a:path w="29302" h="9130" extrusionOk="0">
                  <a:moveTo>
                    <a:pt x="11904" y="1"/>
                  </a:moveTo>
                  <a:cubicBezTo>
                    <a:pt x="8174" y="1"/>
                    <a:pt x="4164" y="979"/>
                    <a:pt x="1" y="3607"/>
                  </a:cubicBezTo>
                  <a:cubicBezTo>
                    <a:pt x="3309" y="2311"/>
                    <a:pt x="6516" y="1798"/>
                    <a:pt x="9520" y="1798"/>
                  </a:cubicBezTo>
                  <a:cubicBezTo>
                    <a:pt x="20255" y="1798"/>
                    <a:pt x="28398" y="8349"/>
                    <a:pt x="29302" y="9130"/>
                  </a:cubicBezTo>
                  <a:lnTo>
                    <a:pt x="29302" y="6004"/>
                  </a:lnTo>
                  <a:cubicBezTo>
                    <a:pt x="25095" y="3549"/>
                    <a:pt x="19007" y="1"/>
                    <a:pt x="11904" y="1"/>
                  </a:cubicBez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2"/>
            <p:cNvSpPr/>
            <p:nvPr/>
          </p:nvSpPr>
          <p:spPr>
            <a:xfrm>
              <a:off x="1204200" y="1874825"/>
              <a:ext cx="594400" cy="77400"/>
            </a:xfrm>
            <a:custGeom>
              <a:avLst/>
              <a:gdLst/>
              <a:ahLst/>
              <a:cxnLst/>
              <a:rect l="l" t="t" r="r" b="b"/>
              <a:pathLst>
                <a:path w="23776" h="3096" extrusionOk="0">
                  <a:moveTo>
                    <a:pt x="0" y="1"/>
                  </a:moveTo>
                  <a:cubicBezTo>
                    <a:pt x="3023" y="1501"/>
                    <a:pt x="5861" y="3096"/>
                    <a:pt x="11888" y="3096"/>
                  </a:cubicBezTo>
                  <a:cubicBezTo>
                    <a:pt x="17915" y="3096"/>
                    <a:pt x="20753" y="1498"/>
                    <a:pt x="23776" y="1"/>
                  </a:cubicBezTo>
                  <a:close/>
                </a:path>
              </a:pathLst>
            </a:custGeom>
            <a:solidFill>
              <a:srgbClr val="FFC1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12"/>
          <p:cNvSpPr txBox="1">
            <a:spLocks noGrp="1"/>
          </p:cNvSpPr>
          <p:nvPr>
            <p:ph type="title"/>
          </p:nvPr>
        </p:nvSpPr>
        <p:spPr>
          <a:xfrm>
            <a:off x="3768867" y="1903050"/>
            <a:ext cx="3888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ubTitle" idx="1"/>
          </p:nvPr>
        </p:nvSpPr>
        <p:spPr>
          <a:xfrm>
            <a:off x="4886675" y="2364838"/>
            <a:ext cx="27702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70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BLANK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>
            <a:spLocks noGrp="1"/>
          </p:cNvSpPr>
          <p:nvPr>
            <p:ph type="title"/>
          </p:nvPr>
        </p:nvSpPr>
        <p:spPr>
          <a:xfrm>
            <a:off x="472750" y="274850"/>
            <a:ext cx="7591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0"/>
          <p:cNvSpPr txBox="1">
            <a:spLocks noGrp="1"/>
          </p:cNvSpPr>
          <p:nvPr>
            <p:ph type="sldNum" idx="12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with lateral waves ">
  <p:cSld name="BLANK_1_1_1_1_3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153" name="Google Shape;153;p31"/>
          <p:cNvGrpSpPr/>
          <p:nvPr/>
        </p:nvGrpSpPr>
        <p:grpSpPr>
          <a:xfrm rot="5400000">
            <a:off x="-1482580" y="1482595"/>
            <a:ext cx="5143715" cy="2178595"/>
            <a:chOff x="918675" y="2170075"/>
            <a:chExt cx="1582000" cy="614225"/>
          </a:xfrm>
        </p:grpSpPr>
        <p:sp>
          <p:nvSpPr>
            <p:cNvPr id="154" name="Google Shape;154;p31"/>
            <p:cNvSpPr/>
            <p:nvPr/>
          </p:nvSpPr>
          <p:spPr>
            <a:xfrm>
              <a:off x="918675" y="2170075"/>
              <a:ext cx="1098100" cy="489400"/>
            </a:xfrm>
            <a:custGeom>
              <a:avLst/>
              <a:gdLst/>
              <a:ahLst/>
              <a:cxnLst/>
              <a:rect l="l" t="t" r="r" b="b"/>
              <a:pathLst>
                <a:path w="43924" h="19576" extrusionOk="0">
                  <a:moveTo>
                    <a:pt x="0" y="0"/>
                  </a:moveTo>
                  <a:lnTo>
                    <a:pt x="0" y="6149"/>
                  </a:lnTo>
                  <a:cubicBezTo>
                    <a:pt x="890" y="8943"/>
                    <a:pt x="4970" y="19576"/>
                    <a:pt x="16264" y="19576"/>
                  </a:cubicBezTo>
                  <a:cubicBezTo>
                    <a:pt x="17493" y="19576"/>
                    <a:pt x="18808" y="19450"/>
                    <a:pt x="20214" y="19174"/>
                  </a:cubicBezTo>
                  <a:cubicBezTo>
                    <a:pt x="30826" y="17094"/>
                    <a:pt x="35168" y="13000"/>
                    <a:pt x="43884" y="13000"/>
                  </a:cubicBezTo>
                  <a:cubicBezTo>
                    <a:pt x="43897" y="13000"/>
                    <a:pt x="43910" y="13000"/>
                    <a:pt x="43924" y="13000"/>
                  </a:cubicBezTo>
                  <a:cubicBezTo>
                    <a:pt x="43924" y="13000"/>
                    <a:pt x="43038" y="12663"/>
                    <a:pt x="40990" y="12663"/>
                  </a:cubicBezTo>
                  <a:cubicBezTo>
                    <a:pt x="38870" y="12663"/>
                    <a:pt x="35506" y="13024"/>
                    <a:pt x="30592" y="14491"/>
                  </a:cubicBezTo>
                  <a:cubicBezTo>
                    <a:pt x="26720" y="15648"/>
                    <a:pt x="23321" y="16141"/>
                    <a:pt x="20340" y="16141"/>
                  </a:cubicBezTo>
                  <a:cubicBezTo>
                    <a:pt x="3572" y="16141"/>
                    <a:pt x="51" y="548"/>
                    <a:pt x="0" y="0"/>
                  </a:cubicBezTo>
                  <a:close/>
                </a:path>
              </a:pathLst>
            </a:custGeom>
            <a:solidFill>
              <a:srgbClr val="FB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1"/>
            <p:cNvSpPr/>
            <p:nvPr/>
          </p:nvSpPr>
          <p:spPr>
            <a:xfrm>
              <a:off x="918675" y="2371325"/>
              <a:ext cx="1582000" cy="412975"/>
            </a:xfrm>
            <a:custGeom>
              <a:avLst/>
              <a:gdLst/>
              <a:ahLst/>
              <a:cxnLst/>
              <a:rect l="l" t="t" r="r" b="b"/>
              <a:pathLst>
                <a:path w="63280" h="16519" extrusionOk="0">
                  <a:moveTo>
                    <a:pt x="0" y="1"/>
                  </a:moveTo>
                  <a:lnTo>
                    <a:pt x="0" y="16518"/>
                  </a:lnTo>
                  <a:lnTo>
                    <a:pt x="63279" y="16518"/>
                  </a:lnTo>
                  <a:lnTo>
                    <a:pt x="63279" y="10620"/>
                  </a:lnTo>
                  <a:cubicBezTo>
                    <a:pt x="59488" y="6783"/>
                    <a:pt x="54932" y="5446"/>
                    <a:pt x="50011" y="5446"/>
                  </a:cubicBezTo>
                  <a:cubicBezTo>
                    <a:pt x="38672" y="5446"/>
                    <a:pt x="25389" y="12545"/>
                    <a:pt x="15035" y="12545"/>
                  </a:cubicBezTo>
                  <a:cubicBezTo>
                    <a:pt x="8386" y="12545"/>
                    <a:pt x="2944" y="9617"/>
                    <a:pt x="0" y="1"/>
                  </a:cubicBezTo>
                  <a:close/>
                </a:path>
              </a:pathLst>
            </a:custGeom>
            <a:solidFill>
              <a:srgbClr val="CC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1"/>
            <p:cNvSpPr/>
            <p:nvPr/>
          </p:nvSpPr>
          <p:spPr>
            <a:xfrm>
              <a:off x="918675" y="2597125"/>
              <a:ext cx="1582000" cy="187175"/>
            </a:xfrm>
            <a:custGeom>
              <a:avLst/>
              <a:gdLst/>
              <a:ahLst/>
              <a:cxnLst/>
              <a:rect l="l" t="t" r="r" b="b"/>
              <a:pathLst>
                <a:path w="63280" h="7487" extrusionOk="0">
                  <a:moveTo>
                    <a:pt x="47545" y="1"/>
                  </a:moveTo>
                  <a:cubicBezTo>
                    <a:pt x="36005" y="1"/>
                    <a:pt x="23715" y="6271"/>
                    <a:pt x="13072" y="6271"/>
                  </a:cubicBezTo>
                  <a:cubicBezTo>
                    <a:pt x="8315" y="6271"/>
                    <a:pt x="3886" y="5019"/>
                    <a:pt x="0" y="1393"/>
                  </a:cubicBezTo>
                  <a:lnTo>
                    <a:pt x="0" y="7486"/>
                  </a:lnTo>
                  <a:lnTo>
                    <a:pt x="63279" y="7486"/>
                  </a:lnTo>
                  <a:lnTo>
                    <a:pt x="63279" y="5635"/>
                  </a:lnTo>
                  <a:cubicBezTo>
                    <a:pt x="58378" y="1426"/>
                    <a:pt x="53047" y="1"/>
                    <a:pt x="47545" y="1"/>
                  </a:cubicBezTo>
                  <a:close/>
                </a:path>
              </a:pathLst>
            </a:custGeom>
            <a:solidFill>
              <a:srgbClr val="AD3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31"/>
          <p:cNvGrpSpPr/>
          <p:nvPr/>
        </p:nvGrpSpPr>
        <p:grpSpPr>
          <a:xfrm rot="5400000">
            <a:off x="5840082" y="1853202"/>
            <a:ext cx="5170773" cy="1437088"/>
            <a:chOff x="961825" y="1874825"/>
            <a:chExt cx="1540250" cy="304500"/>
          </a:xfrm>
        </p:grpSpPr>
        <p:sp>
          <p:nvSpPr>
            <p:cNvPr id="158" name="Google Shape;158;p31"/>
            <p:cNvSpPr/>
            <p:nvPr/>
          </p:nvSpPr>
          <p:spPr>
            <a:xfrm>
              <a:off x="961825" y="1874825"/>
              <a:ext cx="1540175" cy="228475"/>
            </a:xfrm>
            <a:custGeom>
              <a:avLst/>
              <a:gdLst/>
              <a:ahLst/>
              <a:cxnLst/>
              <a:rect l="l" t="t" r="r" b="b"/>
              <a:pathLst>
                <a:path w="61607" h="9139" extrusionOk="0">
                  <a:moveTo>
                    <a:pt x="0" y="1"/>
                  </a:moveTo>
                  <a:cubicBezTo>
                    <a:pt x="0" y="1"/>
                    <a:pt x="8577" y="9085"/>
                    <a:pt x="18717" y="9138"/>
                  </a:cubicBezTo>
                  <a:cubicBezTo>
                    <a:pt x="18758" y="9138"/>
                    <a:pt x="18800" y="9138"/>
                    <a:pt x="18841" y="9138"/>
                  </a:cubicBezTo>
                  <a:cubicBezTo>
                    <a:pt x="28811" y="9138"/>
                    <a:pt x="34708" y="2774"/>
                    <a:pt x="42198" y="2250"/>
                  </a:cubicBezTo>
                  <a:cubicBezTo>
                    <a:pt x="42725" y="2213"/>
                    <a:pt x="43251" y="2196"/>
                    <a:pt x="43773" y="2196"/>
                  </a:cubicBezTo>
                  <a:cubicBezTo>
                    <a:pt x="53257" y="2196"/>
                    <a:pt x="61606" y="7948"/>
                    <a:pt x="61606" y="7948"/>
                  </a:cubicBezTo>
                  <a:lnTo>
                    <a:pt x="61606" y="1"/>
                  </a:lnTo>
                  <a:close/>
                </a:path>
              </a:pathLst>
            </a:custGeom>
            <a:solidFill>
              <a:srgbClr val="FF8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1"/>
            <p:cNvSpPr/>
            <p:nvPr/>
          </p:nvSpPr>
          <p:spPr>
            <a:xfrm>
              <a:off x="1769525" y="1951075"/>
              <a:ext cx="732550" cy="228250"/>
            </a:xfrm>
            <a:custGeom>
              <a:avLst/>
              <a:gdLst/>
              <a:ahLst/>
              <a:cxnLst/>
              <a:rect l="l" t="t" r="r" b="b"/>
              <a:pathLst>
                <a:path w="29302" h="9130" extrusionOk="0">
                  <a:moveTo>
                    <a:pt x="11904" y="1"/>
                  </a:moveTo>
                  <a:cubicBezTo>
                    <a:pt x="8174" y="1"/>
                    <a:pt x="4164" y="979"/>
                    <a:pt x="1" y="3607"/>
                  </a:cubicBezTo>
                  <a:cubicBezTo>
                    <a:pt x="3309" y="2311"/>
                    <a:pt x="6516" y="1798"/>
                    <a:pt x="9520" y="1798"/>
                  </a:cubicBezTo>
                  <a:cubicBezTo>
                    <a:pt x="20255" y="1798"/>
                    <a:pt x="28398" y="8349"/>
                    <a:pt x="29302" y="9130"/>
                  </a:cubicBezTo>
                  <a:lnTo>
                    <a:pt x="29302" y="6004"/>
                  </a:lnTo>
                  <a:cubicBezTo>
                    <a:pt x="25095" y="3549"/>
                    <a:pt x="19007" y="1"/>
                    <a:pt x="11904" y="1"/>
                  </a:cubicBez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1"/>
            <p:cNvSpPr/>
            <p:nvPr/>
          </p:nvSpPr>
          <p:spPr>
            <a:xfrm>
              <a:off x="1204200" y="1874825"/>
              <a:ext cx="594400" cy="77400"/>
            </a:xfrm>
            <a:custGeom>
              <a:avLst/>
              <a:gdLst/>
              <a:ahLst/>
              <a:cxnLst/>
              <a:rect l="l" t="t" r="r" b="b"/>
              <a:pathLst>
                <a:path w="23776" h="3096" extrusionOk="0">
                  <a:moveTo>
                    <a:pt x="0" y="1"/>
                  </a:moveTo>
                  <a:cubicBezTo>
                    <a:pt x="3023" y="1501"/>
                    <a:pt x="5861" y="3096"/>
                    <a:pt x="11888" y="3096"/>
                  </a:cubicBezTo>
                  <a:cubicBezTo>
                    <a:pt x="17915" y="3096"/>
                    <a:pt x="20753" y="1498"/>
                    <a:pt x="23776" y="1"/>
                  </a:cubicBezTo>
                  <a:close/>
                </a:path>
              </a:pathLst>
            </a:custGeom>
            <a:solidFill>
              <a:srgbClr val="FFC1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1349850" y="1457970"/>
            <a:ext cx="6779700" cy="11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 b="1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 b="1"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 b="1"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 b="1"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 b="1"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 b="1"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 b="1"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 b="1"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 b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ubTitle" idx="1"/>
          </p:nvPr>
        </p:nvSpPr>
        <p:spPr>
          <a:xfrm>
            <a:off x="1899150" y="2890088"/>
            <a:ext cx="56811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with lateral waves 2">
  <p:cSld name="BLANK_1_1_1_1_2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165" name="Google Shape;165;p32"/>
          <p:cNvGrpSpPr/>
          <p:nvPr/>
        </p:nvGrpSpPr>
        <p:grpSpPr>
          <a:xfrm rot="5400000">
            <a:off x="-1482580" y="1482595"/>
            <a:ext cx="5143715" cy="2178595"/>
            <a:chOff x="918675" y="2170075"/>
            <a:chExt cx="1582000" cy="614225"/>
          </a:xfrm>
        </p:grpSpPr>
        <p:sp>
          <p:nvSpPr>
            <p:cNvPr id="166" name="Google Shape;166;p32"/>
            <p:cNvSpPr/>
            <p:nvPr/>
          </p:nvSpPr>
          <p:spPr>
            <a:xfrm>
              <a:off x="918675" y="2170075"/>
              <a:ext cx="1098100" cy="489400"/>
            </a:xfrm>
            <a:custGeom>
              <a:avLst/>
              <a:gdLst/>
              <a:ahLst/>
              <a:cxnLst/>
              <a:rect l="l" t="t" r="r" b="b"/>
              <a:pathLst>
                <a:path w="43924" h="19576" extrusionOk="0">
                  <a:moveTo>
                    <a:pt x="0" y="0"/>
                  </a:moveTo>
                  <a:lnTo>
                    <a:pt x="0" y="6149"/>
                  </a:lnTo>
                  <a:cubicBezTo>
                    <a:pt x="890" y="8943"/>
                    <a:pt x="4970" y="19576"/>
                    <a:pt x="16264" y="19576"/>
                  </a:cubicBezTo>
                  <a:cubicBezTo>
                    <a:pt x="17493" y="19576"/>
                    <a:pt x="18808" y="19450"/>
                    <a:pt x="20214" y="19174"/>
                  </a:cubicBezTo>
                  <a:cubicBezTo>
                    <a:pt x="30826" y="17094"/>
                    <a:pt x="35168" y="13000"/>
                    <a:pt x="43884" y="13000"/>
                  </a:cubicBezTo>
                  <a:cubicBezTo>
                    <a:pt x="43897" y="13000"/>
                    <a:pt x="43910" y="13000"/>
                    <a:pt x="43924" y="13000"/>
                  </a:cubicBezTo>
                  <a:cubicBezTo>
                    <a:pt x="43924" y="13000"/>
                    <a:pt x="43038" y="12663"/>
                    <a:pt x="40990" y="12663"/>
                  </a:cubicBezTo>
                  <a:cubicBezTo>
                    <a:pt x="38870" y="12663"/>
                    <a:pt x="35506" y="13024"/>
                    <a:pt x="30592" y="14491"/>
                  </a:cubicBezTo>
                  <a:cubicBezTo>
                    <a:pt x="26720" y="15648"/>
                    <a:pt x="23321" y="16141"/>
                    <a:pt x="20340" y="16141"/>
                  </a:cubicBezTo>
                  <a:cubicBezTo>
                    <a:pt x="3572" y="16141"/>
                    <a:pt x="51" y="548"/>
                    <a:pt x="0" y="0"/>
                  </a:cubicBezTo>
                  <a:close/>
                </a:path>
              </a:pathLst>
            </a:custGeom>
            <a:solidFill>
              <a:srgbClr val="FB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918675" y="2371325"/>
              <a:ext cx="1582000" cy="412975"/>
            </a:xfrm>
            <a:custGeom>
              <a:avLst/>
              <a:gdLst/>
              <a:ahLst/>
              <a:cxnLst/>
              <a:rect l="l" t="t" r="r" b="b"/>
              <a:pathLst>
                <a:path w="63280" h="16519" extrusionOk="0">
                  <a:moveTo>
                    <a:pt x="0" y="1"/>
                  </a:moveTo>
                  <a:lnTo>
                    <a:pt x="0" y="16518"/>
                  </a:lnTo>
                  <a:lnTo>
                    <a:pt x="63279" y="16518"/>
                  </a:lnTo>
                  <a:lnTo>
                    <a:pt x="63279" y="10620"/>
                  </a:lnTo>
                  <a:cubicBezTo>
                    <a:pt x="59488" y="6783"/>
                    <a:pt x="54932" y="5446"/>
                    <a:pt x="50011" y="5446"/>
                  </a:cubicBezTo>
                  <a:cubicBezTo>
                    <a:pt x="38672" y="5446"/>
                    <a:pt x="25389" y="12545"/>
                    <a:pt x="15035" y="12545"/>
                  </a:cubicBezTo>
                  <a:cubicBezTo>
                    <a:pt x="8386" y="12545"/>
                    <a:pt x="2944" y="9617"/>
                    <a:pt x="0" y="1"/>
                  </a:cubicBezTo>
                  <a:close/>
                </a:path>
              </a:pathLst>
            </a:custGeom>
            <a:solidFill>
              <a:srgbClr val="CC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918675" y="2597125"/>
              <a:ext cx="1582000" cy="187175"/>
            </a:xfrm>
            <a:custGeom>
              <a:avLst/>
              <a:gdLst/>
              <a:ahLst/>
              <a:cxnLst/>
              <a:rect l="l" t="t" r="r" b="b"/>
              <a:pathLst>
                <a:path w="63280" h="7487" extrusionOk="0">
                  <a:moveTo>
                    <a:pt x="47545" y="1"/>
                  </a:moveTo>
                  <a:cubicBezTo>
                    <a:pt x="36005" y="1"/>
                    <a:pt x="23715" y="6271"/>
                    <a:pt x="13072" y="6271"/>
                  </a:cubicBezTo>
                  <a:cubicBezTo>
                    <a:pt x="8315" y="6271"/>
                    <a:pt x="3886" y="5019"/>
                    <a:pt x="0" y="1393"/>
                  </a:cubicBezTo>
                  <a:lnTo>
                    <a:pt x="0" y="7486"/>
                  </a:lnTo>
                  <a:lnTo>
                    <a:pt x="63279" y="7486"/>
                  </a:lnTo>
                  <a:lnTo>
                    <a:pt x="63279" y="5635"/>
                  </a:lnTo>
                  <a:cubicBezTo>
                    <a:pt x="58378" y="1426"/>
                    <a:pt x="53047" y="1"/>
                    <a:pt x="47545" y="1"/>
                  </a:cubicBezTo>
                  <a:close/>
                </a:path>
              </a:pathLst>
            </a:custGeom>
            <a:solidFill>
              <a:srgbClr val="AD3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32"/>
          <p:cNvGrpSpPr/>
          <p:nvPr/>
        </p:nvGrpSpPr>
        <p:grpSpPr>
          <a:xfrm rot="5400000">
            <a:off x="5840082" y="1853202"/>
            <a:ext cx="5170773" cy="1437088"/>
            <a:chOff x="961825" y="1874825"/>
            <a:chExt cx="1540250" cy="304500"/>
          </a:xfrm>
        </p:grpSpPr>
        <p:sp>
          <p:nvSpPr>
            <p:cNvPr id="170" name="Google Shape;170;p32"/>
            <p:cNvSpPr/>
            <p:nvPr/>
          </p:nvSpPr>
          <p:spPr>
            <a:xfrm>
              <a:off x="961825" y="1874825"/>
              <a:ext cx="1540175" cy="228475"/>
            </a:xfrm>
            <a:custGeom>
              <a:avLst/>
              <a:gdLst/>
              <a:ahLst/>
              <a:cxnLst/>
              <a:rect l="l" t="t" r="r" b="b"/>
              <a:pathLst>
                <a:path w="61607" h="9139" extrusionOk="0">
                  <a:moveTo>
                    <a:pt x="0" y="1"/>
                  </a:moveTo>
                  <a:cubicBezTo>
                    <a:pt x="0" y="1"/>
                    <a:pt x="8577" y="9085"/>
                    <a:pt x="18717" y="9138"/>
                  </a:cubicBezTo>
                  <a:cubicBezTo>
                    <a:pt x="18758" y="9138"/>
                    <a:pt x="18800" y="9138"/>
                    <a:pt x="18841" y="9138"/>
                  </a:cubicBezTo>
                  <a:cubicBezTo>
                    <a:pt x="28811" y="9138"/>
                    <a:pt x="34708" y="2774"/>
                    <a:pt x="42198" y="2250"/>
                  </a:cubicBezTo>
                  <a:cubicBezTo>
                    <a:pt x="42725" y="2213"/>
                    <a:pt x="43251" y="2196"/>
                    <a:pt x="43773" y="2196"/>
                  </a:cubicBezTo>
                  <a:cubicBezTo>
                    <a:pt x="53257" y="2196"/>
                    <a:pt x="61606" y="7948"/>
                    <a:pt x="61606" y="7948"/>
                  </a:cubicBezTo>
                  <a:lnTo>
                    <a:pt x="61606" y="1"/>
                  </a:lnTo>
                  <a:close/>
                </a:path>
              </a:pathLst>
            </a:custGeom>
            <a:solidFill>
              <a:srgbClr val="FF8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769525" y="1951075"/>
              <a:ext cx="732550" cy="228250"/>
            </a:xfrm>
            <a:custGeom>
              <a:avLst/>
              <a:gdLst/>
              <a:ahLst/>
              <a:cxnLst/>
              <a:rect l="l" t="t" r="r" b="b"/>
              <a:pathLst>
                <a:path w="29302" h="9130" extrusionOk="0">
                  <a:moveTo>
                    <a:pt x="11904" y="1"/>
                  </a:moveTo>
                  <a:cubicBezTo>
                    <a:pt x="8174" y="1"/>
                    <a:pt x="4164" y="979"/>
                    <a:pt x="1" y="3607"/>
                  </a:cubicBezTo>
                  <a:cubicBezTo>
                    <a:pt x="3309" y="2311"/>
                    <a:pt x="6516" y="1798"/>
                    <a:pt x="9520" y="1798"/>
                  </a:cubicBezTo>
                  <a:cubicBezTo>
                    <a:pt x="20255" y="1798"/>
                    <a:pt x="28398" y="8349"/>
                    <a:pt x="29302" y="9130"/>
                  </a:cubicBezTo>
                  <a:lnTo>
                    <a:pt x="29302" y="6004"/>
                  </a:lnTo>
                  <a:cubicBezTo>
                    <a:pt x="25095" y="3549"/>
                    <a:pt x="19007" y="1"/>
                    <a:pt x="11904" y="1"/>
                  </a:cubicBez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2"/>
            <p:cNvSpPr/>
            <p:nvPr/>
          </p:nvSpPr>
          <p:spPr>
            <a:xfrm>
              <a:off x="1204200" y="1874825"/>
              <a:ext cx="594400" cy="77400"/>
            </a:xfrm>
            <a:custGeom>
              <a:avLst/>
              <a:gdLst/>
              <a:ahLst/>
              <a:cxnLst/>
              <a:rect l="l" t="t" r="r" b="b"/>
              <a:pathLst>
                <a:path w="23776" h="3096" extrusionOk="0">
                  <a:moveTo>
                    <a:pt x="0" y="1"/>
                  </a:moveTo>
                  <a:cubicBezTo>
                    <a:pt x="3023" y="1501"/>
                    <a:pt x="5861" y="3096"/>
                    <a:pt x="11888" y="3096"/>
                  </a:cubicBezTo>
                  <a:cubicBezTo>
                    <a:pt x="17915" y="3096"/>
                    <a:pt x="20753" y="1498"/>
                    <a:pt x="23776" y="1"/>
                  </a:cubicBezTo>
                  <a:close/>
                </a:path>
              </a:pathLst>
            </a:custGeom>
            <a:solidFill>
              <a:srgbClr val="FFC1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32"/>
          <p:cNvSpPr txBox="1">
            <a:spLocks noGrp="1"/>
          </p:cNvSpPr>
          <p:nvPr>
            <p:ph type="title"/>
          </p:nvPr>
        </p:nvSpPr>
        <p:spPr>
          <a:xfrm>
            <a:off x="1173727" y="2986750"/>
            <a:ext cx="23265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1400"/>
              <a:buNone/>
              <a:defRPr sz="1400">
                <a:solidFill>
                  <a:srgbClr val="FF883E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subTitle" idx="1"/>
          </p:nvPr>
        </p:nvSpPr>
        <p:spPr>
          <a:xfrm>
            <a:off x="1173727" y="3445596"/>
            <a:ext cx="2326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sldNum" idx="2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text with lateral waves 1">
  <p:cSld name="BLANK_1_1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178" name="Google Shape;178;p33"/>
          <p:cNvGrpSpPr/>
          <p:nvPr/>
        </p:nvGrpSpPr>
        <p:grpSpPr>
          <a:xfrm rot="5400000">
            <a:off x="-1482580" y="1482595"/>
            <a:ext cx="5143715" cy="2178595"/>
            <a:chOff x="918675" y="2170075"/>
            <a:chExt cx="1582000" cy="614225"/>
          </a:xfrm>
        </p:grpSpPr>
        <p:sp>
          <p:nvSpPr>
            <p:cNvPr id="179" name="Google Shape;179;p33"/>
            <p:cNvSpPr/>
            <p:nvPr/>
          </p:nvSpPr>
          <p:spPr>
            <a:xfrm>
              <a:off x="918675" y="2170075"/>
              <a:ext cx="1098100" cy="489400"/>
            </a:xfrm>
            <a:custGeom>
              <a:avLst/>
              <a:gdLst/>
              <a:ahLst/>
              <a:cxnLst/>
              <a:rect l="l" t="t" r="r" b="b"/>
              <a:pathLst>
                <a:path w="43924" h="19576" extrusionOk="0">
                  <a:moveTo>
                    <a:pt x="0" y="0"/>
                  </a:moveTo>
                  <a:lnTo>
                    <a:pt x="0" y="6149"/>
                  </a:lnTo>
                  <a:cubicBezTo>
                    <a:pt x="890" y="8943"/>
                    <a:pt x="4970" y="19576"/>
                    <a:pt x="16264" y="19576"/>
                  </a:cubicBezTo>
                  <a:cubicBezTo>
                    <a:pt x="17493" y="19576"/>
                    <a:pt x="18808" y="19450"/>
                    <a:pt x="20214" y="19174"/>
                  </a:cubicBezTo>
                  <a:cubicBezTo>
                    <a:pt x="30826" y="17094"/>
                    <a:pt x="35168" y="13000"/>
                    <a:pt x="43884" y="13000"/>
                  </a:cubicBezTo>
                  <a:cubicBezTo>
                    <a:pt x="43897" y="13000"/>
                    <a:pt x="43910" y="13000"/>
                    <a:pt x="43924" y="13000"/>
                  </a:cubicBezTo>
                  <a:cubicBezTo>
                    <a:pt x="43924" y="13000"/>
                    <a:pt x="43038" y="12663"/>
                    <a:pt x="40990" y="12663"/>
                  </a:cubicBezTo>
                  <a:cubicBezTo>
                    <a:pt x="38870" y="12663"/>
                    <a:pt x="35506" y="13024"/>
                    <a:pt x="30592" y="14491"/>
                  </a:cubicBezTo>
                  <a:cubicBezTo>
                    <a:pt x="26720" y="15648"/>
                    <a:pt x="23321" y="16141"/>
                    <a:pt x="20340" y="16141"/>
                  </a:cubicBezTo>
                  <a:cubicBezTo>
                    <a:pt x="3572" y="16141"/>
                    <a:pt x="51" y="548"/>
                    <a:pt x="0" y="0"/>
                  </a:cubicBezTo>
                  <a:close/>
                </a:path>
              </a:pathLst>
            </a:custGeom>
            <a:solidFill>
              <a:srgbClr val="FB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918675" y="2371325"/>
              <a:ext cx="1582000" cy="412975"/>
            </a:xfrm>
            <a:custGeom>
              <a:avLst/>
              <a:gdLst/>
              <a:ahLst/>
              <a:cxnLst/>
              <a:rect l="l" t="t" r="r" b="b"/>
              <a:pathLst>
                <a:path w="63280" h="16519" extrusionOk="0">
                  <a:moveTo>
                    <a:pt x="0" y="1"/>
                  </a:moveTo>
                  <a:lnTo>
                    <a:pt x="0" y="16518"/>
                  </a:lnTo>
                  <a:lnTo>
                    <a:pt x="63279" y="16518"/>
                  </a:lnTo>
                  <a:lnTo>
                    <a:pt x="63279" y="10620"/>
                  </a:lnTo>
                  <a:cubicBezTo>
                    <a:pt x="59488" y="6783"/>
                    <a:pt x="54932" y="5446"/>
                    <a:pt x="50011" y="5446"/>
                  </a:cubicBezTo>
                  <a:cubicBezTo>
                    <a:pt x="38672" y="5446"/>
                    <a:pt x="25389" y="12545"/>
                    <a:pt x="15035" y="12545"/>
                  </a:cubicBezTo>
                  <a:cubicBezTo>
                    <a:pt x="8386" y="12545"/>
                    <a:pt x="2944" y="9617"/>
                    <a:pt x="0" y="1"/>
                  </a:cubicBezTo>
                  <a:close/>
                </a:path>
              </a:pathLst>
            </a:custGeom>
            <a:solidFill>
              <a:srgbClr val="CC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918675" y="2597125"/>
              <a:ext cx="1582000" cy="187175"/>
            </a:xfrm>
            <a:custGeom>
              <a:avLst/>
              <a:gdLst/>
              <a:ahLst/>
              <a:cxnLst/>
              <a:rect l="l" t="t" r="r" b="b"/>
              <a:pathLst>
                <a:path w="63280" h="7487" extrusionOk="0">
                  <a:moveTo>
                    <a:pt x="47545" y="1"/>
                  </a:moveTo>
                  <a:cubicBezTo>
                    <a:pt x="36005" y="1"/>
                    <a:pt x="23715" y="6271"/>
                    <a:pt x="13072" y="6271"/>
                  </a:cubicBezTo>
                  <a:cubicBezTo>
                    <a:pt x="8315" y="6271"/>
                    <a:pt x="3886" y="5019"/>
                    <a:pt x="0" y="1393"/>
                  </a:cubicBezTo>
                  <a:lnTo>
                    <a:pt x="0" y="7486"/>
                  </a:lnTo>
                  <a:lnTo>
                    <a:pt x="63279" y="7486"/>
                  </a:lnTo>
                  <a:lnTo>
                    <a:pt x="63279" y="5635"/>
                  </a:lnTo>
                  <a:cubicBezTo>
                    <a:pt x="58378" y="1426"/>
                    <a:pt x="53047" y="1"/>
                    <a:pt x="47545" y="1"/>
                  </a:cubicBezTo>
                  <a:close/>
                </a:path>
              </a:pathLst>
            </a:custGeom>
            <a:solidFill>
              <a:srgbClr val="AD3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33"/>
          <p:cNvGrpSpPr/>
          <p:nvPr/>
        </p:nvGrpSpPr>
        <p:grpSpPr>
          <a:xfrm rot="5400000">
            <a:off x="5840082" y="1853202"/>
            <a:ext cx="5170773" cy="1437088"/>
            <a:chOff x="961825" y="1874825"/>
            <a:chExt cx="1540250" cy="304500"/>
          </a:xfrm>
        </p:grpSpPr>
        <p:sp>
          <p:nvSpPr>
            <p:cNvPr id="183" name="Google Shape;183;p33"/>
            <p:cNvSpPr/>
            <p:nvPr/>
          </p:nvSpPr>
          <p:spPr>
            <a:xfrm>
              <a:off x="961825" y="1874825"/>
              <a:ext cx="1540175" cy="228475"/>
            </a:xfrm>
            <a:custGeom>
              <a:avLst/>
              <a:gdLst/>
              <a:ahLst/>
              <a:cxnLst/>
              <a:rect l="l" t="t" r="r" b="b"/>
              <a:pathLst>
                <a:path w="61607" h="9139" extrusionOk="0">
                  <a:moveTo>
                    <a:pt x="0" y="1"/>
                  </a:moveTo>
                  <a:cubicBezTo>
                    <a:pt x="0" y="1"/>
                    <a:pt x="8577" y="9085"/>
                    <a:pt x="18717" y="9138"/>
                  </a:cubicBezTo>
                  <a:cubicBezTo>
                    <a:pt x="18758" y="9138"/>
                    <a:pt x="18800" y="9138"/>
                    <a:pt x="18841" y="9138"/>
                  </a:cubicBezTo>
                  <a:cubicBezTo>
                    <a:pt x="28811" y="9138"/>
                    <a:pt x="34708" y="2774"/>
                    <a:pt x="42198" y="2250"/>
                  </a:cubicBezTo>
                  <a:cubicBezTo>
                    <a:pt x="42725" y="2213"/>
                    <a:pt x="43251" y="2196"/>
                    <a:pt x="43773" y="2196"/>
                  </a:cubicBezTo>
                  <a:cubicBezTo>
                    <a:pt x="53257" y="2196"/>
                    <a:pt x="61606" y="7948"/>
                    <a:pt x="61606" y="7948"/>
                  </a:cubicBezTo>
                  <a:lnTo>
                    <a:pt x="61606" y="1"/>
                  </a:lnTo>
                  <a:close/>
                </a:path>
              </a:pathLst>
            </a:custGeom>
            <a:solidFill>
              <a:srgbClr val="FF8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1769525" y="1951075"/>
              <a:ext cx="732550" cy="228250"/>
            </a:xfrm>
            <a:custGeom>
              <a:avLst/>
              <a:gdLst/>
              <a:ahLst/>
              <a:cxnLst/>
              <a:rect l="l" t="t" r="r" b="b"/>
              <a:pathLst>
                <a:path w="29302" h="9130" extrusionOk="0">
                  <a:moveTo>
                    <a:pt x="11904" y="1"/>
                  </a:moveTo>
                  <a:cubicBezTo>
                    <a:pt x="8174" y="1"/>
                    <a:pt x="4164" y="979"/>
                    <a:pt x="1" y="3607"/>
                  </a:cubicBezTo>
                  <a:cubicBezTo>
                    <a:pt x="3309" y="2311"/>
                    <a:pt x="6516" y="1798"/>
                    <a:pt x="9520" y="1798"/>
                  </a:cubicBezTo>
                  <a:cubicBezTo>
                    <a:pt x="20255" y="1798"/>
                    <a:pt x="28398" y="8349"/>
                    <a:pt x="29302" y="9130"/>
                  </a:cubicBezTo>
                  <a:lnTo>
                    <a:pt x="29302" y="6004"/>
                  </a:lnTo>
                  <a:cubicBezTo>
                    <a:pt x="25095" y="3549"/>
                    <a:pt x="19007" y="1"/>
                    <a:pt x="11904" y="1"/>
                  </a:cubicBez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1204200" y="1874825"/>
              <a:ext cx="594400" cy="77400"/>
            </a:xfrm>
            <a:custGeom>
              <a:avLst/>
              <a:gdLst/>
              <a:ahLst/>
              <a:cxnLst/>
              <a:rect l="l" t="t" r="r" b="b"/>
              <a:pathLst>
                <a:path w="23776" h="3096" extrusionOk="0">
                  <a:moveTo>
                    <a:pt x="0" y="1"/>
                  </a:moveTo>
                  <a:cubicBezTo>
                    <a:pt x="3023" y="1501"/>
                    <a:pt x="5861" y="3096"/>
                    <a:pt x="11888" y="3096"/>
                  </a:cubicBezTo>
                  <a:cubicBezTo>
                    <a:pt x="17915" y="3096"/>
                    <a:pt x="20753" y="1498"/>
                    <a:pt x="23776" y="1"/>
                  </a:cubicBezTo>
                  <a:close/>
                </a:path>
              </a:pathLst>
            </a:custGeom>
            <a:solidFill>
              <a:srgbClr val="FFC1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xfrm>
            <a:off x="742950" y="751852"/>
            <a:ext cx="7729500" cy="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Font typeface="Montserrat SemiBold"/>
              <a:buNone/>
              <a:defRPr sz="4800" b="1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subTitle" idx="1"/>
          </p:nvPr>
        </p:nvSpPr>
        <p:spPr>
          <a:xfrm>
            <a:off x="892025" y="1422650"/>
            <a:ext cx="7359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883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33"/>
          <p:cNvSpPr txBox="1">
            <a:spLocks noGrp="1"/>
          </p:cNvSpPr>
          <p:nvPr>
            <p:ph type="title" idx="2"/>
          </p:nvPr>
        </p:nvSpPr>
        <p:spPr>
          <a:xfrm>
            <a:off x="742950" y="1968652"/>
            <a:ext cx="7729500" cy="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Font typeface="Montserrat SemiBold"/>
              <a:buNone/>
              <a:defRPr sz="4800" b="1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subTitle" idx="3"/>
          </p:nvPr>
        </p:nvSpPr>
        <p:spPr>
          <a:xfrm>
            <a:off x="892025" y="2639450"/>
            <a:ext cx="7359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883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title" idx="4"/>
          </p:nvPr>
        </p:nvSpPr>
        <p:spPr>
          <a:xfrm>
            <a:off x="742950" y="3185452"/>
            <a:ext cx="7729500" cy="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Font typeface="Montserrat SemiBold"/>
              <a:buNone/>
              <a:defRPr sz="4800" b="1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subTitle" idx="5"/>
          </p:nvPr>
        </p:nvSpPr>
        <p:spPr>
          <a:xfrm>
            <a:off x="892025" y="3856250"/>
            <a:ext cx="7359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883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sldNum" idx="6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>
            <a:spLocks noGrp="1"/>
          </p:cNvSpPr>
          <p:nvPr>
            <p:ph type="sldNum" idx="12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ctrTitle"/>
          </p:nvPr>
        </p:nvSpPr>
        <p:spPr>
          <a:xfrm>
            <a:off x="840900" y="1856275"/>
            <a:ext cx="680910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grpSp>
        <p:nvGrpSpPr>
          <p:cNvPr id="31" name="Google Shape;31;p13"/>
          <p:cNvGrpSpPr/>
          <p:nvPr/>
        </p:nvGrpSpPr>
        <p:grpSpPr>
          <a:xfrm>
            <a:off x="-9053" y="-19506"/>
            <a:ext cx="9174378" cy="5239395"/>
            <a:chOff x="918675" y="1874825"/>
            <a:chExt cx="1583400" cy="909475"/>
          </a:xfrm>
        </p:grpSpPr>
        <p:sp>
          <p:nvSpPr>
            <p:cNvPr id="32" name="Google Shape;32;p13"/>
            <p:cNvSpPr/>
            <p:nvPr/>
          </p:nvSpPr>
          <p:spPr>
            <a:xfrm>
              <a:off x="961825" y="1874825"/>
              <a:ext cx="1540175" cy="228475"/>
            </a:xfrm>
            <a:custGeom>
              <a:avLst/>
              <a:gdLst/>
              <a:ahLst/>
              <a:cxnLst/>
              <a:rect l="l" t="t" r="r" b="b"/>
              <a:pathLst>
                <a:path w="61607" h="9139" extrusionOk="0">
                  <a:moveTo>
                    <a:pt x="0" y="1"/>
                  </a:moveTo>
                  <a:cubicBezTo>
                    <a:pt x="0" y="1"/>
                    <a:pt x="8577" y="9085"/>
                    <a:pt x="18717" y="9138"/>
                  </a:cubicBezTo>
                  <a:cubicBezTo>
                    <a:pt x="18758" y="9138"/>
                    <a:pt x="18800" y="9138"/>
                    <a:pt x="18841" y="9138"/>
                  </a:cubicBezTo>
                  <a:cubicBezTo>
                    <a:pt x="28811" y="9138"/>
                    <a:pt x="34708" y="2774"/>
                    <a:pt x="42198" y="2250"/>
                  </a:cubicBezTo>
                  <a:cubicBezTo>
                    <a:pt x="42725" y="2213"/>
                    <a:pt x="43251" y="2196"/>
                    <a:pt x="43773" y="2196"/>
                  </a:cubicBezTo>
                  <a:cubicBezTo>
                    <a:pt x="53257" y="2196"/>
                    <a:pt x="61606" y="7948"/>
                    <a:pt x="61606" y="7948"/>
                  </a:cubicBezTo>
                  <a:lnTo>
                    <a:pt x="61606" y="1"/>
                  </a:lnTo>
                  <a:close/>
                </a:path>
              </a:pathLst>
            </a:custGeom>
            <a:solidFill>
              <a:srgbClr val="FF8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3"/>
            <p:cNvSpPr/>
            <p:nvPr/>
          </p:nvSpPr>
          <p:spPr>
            <a:xfrm>
              <a:off x="918675" y="2170075"/>
              <a:ext cx="1098100" cy="489400"/>
            </a:xfrm>
            <a:custGeom>
              <a:avLst/>
              <a:gdLst/>
              <a:ahLst/>
              <a:cxnLst/>
              <a:rect l="l" t="t" r="r" b="b"/>
              <a:pathLst>
                <a:path w="43924" h="19576" extrusionOk="0">
                  <a:moveTo>
                    <a:pt x="0" y="0"/>
                  </a:moveTo>
                  <a:lnTo>
                    <a:pt x="0" y="6149"/>
                  </a:lnTo>
                  <a:cubicBezTo>
                    <a:pt x="890" y="8943"/>
                    <a:pt x="4970" y="19576"/>
                    <a:pt x="16264" y="19576"/>
                  </a:cubicBezTo>
                  <a:cubicBezTo>
                    <a:pt x="17493" y="19576"/>
                    <a:pt x="18808" y="19450"/>
                    <a:pt x="20214" y="19174"/>
                  </a:cubicBezTo>
                  <a:cubicBezTo>
                    <a:pt x="30826" y="17094"/>
                    <a:pt x="35168" y="13000"/>
                    <a:pt x="43884" y="13000"/>
                  </a:cubicBezTo>
                  <a:cubicBezTo>
                    <a:pt x="43897" y="13000"/>
                    <a:pt x="43910" y="13000"/>
                    <a:pt x="43924" y="13000"/>
                  </a:cubicBezTo>
                  <a:cubicBezTo>
                    <a:pt x="43924" y="13000"/>
                    <a:pt x="43038" y="12663"/>
                    <a:pt x="40990" y="12663"/>
                  </a:cubicBezTo>
                  <a:cubicBezTo>
                    <a:pt x="38870" y="12663"/>
                    <a:pt x="35506" y="13024"/>
                    <a:pt x="30592" y="14491"/>
                  </a:cubicBezTo>
                  <a:cubicBezTo>
                    <a:pt x="26720" y="15648"/>
                    <a:pt x="23321" y="16141"/>
                    <a:pt x="20340" y="16141"/>
                  </a:cubicBezTo>
                  <a:cubicBezTo>
                    <a:pt x="3572" y="16141"/>
                    <a:pt x="51" y="548"/>
                    <a:pt x="0" y="0"/>
                  </a:cubicBezTo>
                  <a:close/>
                </a:path>
              </a:pathLst>
            </a:custGeom>
            <a:solidFill>
              <a:srgbClr val="FB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3"/>
            <p:cNvSpPr/>
            <p:nvPr/>
          </p:nvSpPr>
          <p:spPr>
            <a:xfrm>
              <a:off x="1769525" y="1951075"/>
              <a:ext cx="732550" cy="228250"/>
            </a:xfrm>
            <a:custGeom>
              <a:avLst/>
              <a:gdLst/>
              <a:ahLst/>
              <a:cxnLst/>
              <a:rect l="l" t="t" r="r" b="b"/>
              <a:pathLst>
                <a:path w="29302" h="9130" extrusionOk="0">
                  <a:moveTo>
                    <a:pt x="11904" y="1"/>
                  </a:moveTo>
                  <a:cubicBezTo>
                    <a:pt x="8174" y="1"/>
                    <a:pt x="4164" y="979"/>
                    <a:pt x="1" y="3607"/>
                  </a:cubicBezTo>
                  <a:cubicBezTo>
                    <a:pt x="3309" y="2311"/>
                    <a:pt x="6516" y="1798"/>
                    <a:pt x="9520" y="1798"/>
                  </a:cubicBezTo>
                  <a:cubicBezTo>
                    <a:pt x="20255" y="1798"/>
                    <a:pt x="28398" y="8349"/>
                    <a:pt x="29302" y="9130"/>
                  </a:cubicBezTo>
                  <a:lnTo>
                    <a:pt x="29302" y="6004"/>
                  </a:lnTo>
                  <a:cubicBezTo>
                    <a:pt x="25095" y="3549"/>
                    <a:pt x="19007" y="1"/>
                    <a:pt x="11904" y="1"/>
                  </a:cubicBez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3"/>
            <p:cNvSpPr/>
            <p:nvPr/>
          </p:nvSpPr>
          <p:spPr>
            <a:xfrm>
              <a:off x="918675" y="2371325"/>
              <a:ext cx="1582000" cy="412975"/>
            </a:xfrm>
            <a:custGeom>
              <a:avLst/>
              <a:gdLst/>
              <a:ahLst/>
              <a:cxnLst/>
              <a:rect l="l" t="t" r="r" b="b"/>
              <a:pathLst>
                <a:path w="63280" h="16519" extrusionOk="0">
                  <a:moveTo>
                    <a:pt x="0" y="1"/>
                  </a:moveTo>
                  <a:lnTo>
                    <a:pt x="0" y="16518"/>
                  </a:lnTo>
                  <a:lnTo>
                    <a:pt x="63279" y="16518"/>
                  </a:lnTo>
                  <a:lnTo>
                    <a:pt x="63279" y="10620"/>
                  </a:lnTo>
                  <a:cubicBezTo>
                    <a:pt x="59488" y="6783"/>
                    <a:pt x="54932" y="5446"/>
                    <a:pt x="50011" y="5446"/>
                  </a:cubicBezTo>
                  <a:cubicBezTo>
                    <a:pt x="38672" y="5446"/>
                    <a:pt x="25389" y="12545"/>
                    <a:pt x="15035" y="12545"/>
                  </a:cubicBezTo>
                  <a:cubicBezTo>
                    <a:pt x="8386" y="12545"/>
                    <a:pt x="2944" y="9617"/>
                    <a:pt x="0" y="1"/>
                  </a:cubicBezTo>
                  <a:close/>
                </a:path>
              </a:pathLst>
            </a:custGeom>
            <a:solidFill>
              <a:srgbClr val="CC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3"/>
            <p:cNvSpPr/>
            <p:nvPr/>
          </p:nvSpPr>
          <p:spPr>
            <a:xfrm>
              <a:off x="918675" y="2597125"/>
              <a:ext cx="1582000" cy="187175"/>
            </a:xfrm>
            <a:custGeom>
              <a:avLst/>
              <a:gdLst/>
              <a:ahLst/>
              <a:cxnLst/>
              <a:rect l="l" t="t" r="r" b="b"/>
              <a:pathLst>
                <a:path w="63280" h="7487" extrusionOk="0">
                  <a:moveTo>
                    <a:pt x="47545" y="1"/>
                  </a:moveTo>
                  <a:cubicBezTo>
                    <a:pt x="36005" y="1"/>
                    <a:pt x="23715" y="6271"/>
                    <a:pt x="13072" y="6271"/>
                  </a:cubicBezTo>
                  <a:cubicBezTo>
                    <a:pt x="8315" y="6271"/>
                    <a:pt x="3886" y="5019"/>
                    <a:pt x="0" y="1393"/>
                  </a:cubicBezTo>
                  <a:lnTo>
                    <a:pt x="0" y="7486"/>
                  </a:lnTo>
                  <a:lnTo>
                    <a:pt x="63279" y="7486"/>
                  </a:lnTo>
                  <a:lnTo>
                    <a:pt x="63279" y="5635"/>
                  </a:lnTo>
                  <a:cubicBezTo>
                    <a:pt x="58378" y="1426"/>
                    <a:pt x="53047" y="1"/>
                    <a:pt x="47545" y="1"/>
                  </a:cubicBezTo>
                  <a:close/>
                </a:path>
              </a:pathLst>
            </a:custGeom>
            <a:solidFill>
              <a:srgbClr val="AD3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3"/>
            <p:cNvSpPr/>
            <p:nvPr/>
          </p:nvSpPr>
          <p:spPr>
            <a:xfrm>
              <a:off x="1204200" y="1874825"/>
              <a:ext cx="594400" cy="77400"/>
            </a:xfrm>
            <a:custGeom>
              <a:avLst/>
              <a:gdLst/>
              <a:ahLst/>
              <a:cxnLst/>
              <a:rect l="l" t="t" r="r" b="b"/>
              <a:pathLst>
                <a:path w="23776" h="3096" extrusionOk="0">
                  <a:moveTo>
                    <a:pt x="0" y="1"/>
                  </a:moveTo>
                  <a:cubicBezTo>
                    <a:pt x="3023" y="1501"/>
                    <a:pt x="5861" y="3096"/>
                    <a:pt x="11888" y="3096"/>
                  </a:cubicBezTo>
                  <a:cubicBezTo>
                    <a:pt x="17915" y="3096"/>
                    <a:pt x="20753" y="1498"/>
                    <a:pt x="23776" y="1"/>
                  </a:cubicBezTo>
                  <a:close/>
                </a:path>
              </a:pathLst>
            </a:custGeom>
            <a:solidFill>
              <a:srgbClr val="FFC1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TITLE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14"/>
          <p:cNvGrpSpPr/>
          <p:nvPr/>
        </p:nvGrpSpPr>
        <p:grpSpPr>
          <a:xfrm>
            <a:off x="-9053" y="-19506"/>
            <a:ext cx="9174378" cy="5239395"/>
            <a:chOff x="918675" y="1874825"/>
            <a:chExt cx="1583400" cy="909475"/>
          </a:xfrm>
        </p:grpSpPr>
        <p:sp>
          <p:nvSpPr>
            <p:cNvPr id="40" name="Google Shape;40;p14"/>
            <p:cNvSpPr/>
            <p:nvPr/>
          </p:nvSpPr>
          <p:spPr>
            <a:xfrm>
              <a:off x="961825" y="1874825"/>
              <a:ext cx="1540175" cy="228475"/>
            </a:xfrm>
            <a:custGeom>
              <a:avLst/>
              <a:gdLst/>
              <a:ahLst/>
              <a:cxnLst/>
              <a:rect l="l" t="t" r="r" b="b"/>
              <a:pathLst>
                <a:path w="61607" h="9139" extrusionOk="0">
                  <a:moveTo>
                    <a:pt x="0" y="1"/>
                  </a:moveTo>
                  <a:cubicBezTo>
                    <a:pt x="0" y="1"/>
                    <a:pt x="8577" y="9085"/>
                    <a:pt x="18717" y="9138"/>
                  </a:cubicBezTo>
                  <a:cubicBezTo>
                    <a:pt x="18758" y="9138"/>
                    <a:pt x="18800" y="9138"/>
                    <a:pt x="18841" y="9138"/>
                  </a:cubicBezTo>
                  <a:cubicBezTo>
                    <a:pt x="28811" y="9138"/>
                    <a:pt x="34708" y="2774"/>
                    <a:pt x="42198" y="2250"/>
                  </a:cubicBezTo>
                  <a:cubicBezTo>
                    <a:pt x="42725" y="2213"/>
                    <a:pt x="43251" y="2196"/>
                    <a:pt x="43773" y="2196"/>
                  </a:cubicBezTo>
                  <a:cubicBezTo>
                    <a:pt x="53257" y="2196"/>
                    <a:pt x="61606" y="7948"/>
                    <a:pt x="61606" y="7948"/>
                  </a:cubicBezTo>
                  <a:lnTo>
                    <a:pt x="61606" y="1"/>
                  </a:lnTo>
                  <a:close/>
                </a:path>
              </a:pathLst>
            </a:custGeom>
            <a:solidFill>
              <a:srgbClr val="FF8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4"/>
            <p:cNvSpPr/>
            <p:nvPr/>
          </p:nvSpPr>
          <p:spPr>
            <a:xfrm>
              <a:off x="918675" y="2170075"/>
              <a:ext cx="1098100" cy="489400"/>
            </a:xfrm>
            <a:custGeom>
              <a:avLst/>
              <a:gdLst/>
              <a:ahLst/>
              <a:cxnLst/>
              <a:rect l="l" t="t" r="r" b="b"/>
              <a:pathLst>
                <a:path w="43924" h="19576" extrusionOk="0">
                  <a:moveTo>
                    <a:pt x="0" y="0"/>
                  </a:moveTo>
                  <a:lnTo>
                    <a:pt x="0" y="6149"/>
                  </a:lnTo>
                  <a:cubicBezTo>
                    <a:pt x="890" y="8943"/>
                    <a:pt x="4970" y="19576"/>
                    <a:pt x="16264" y="19576"/>
                  </a:cubicBezTo>
                  <a:cubicBezTo>
                    <a:pt x="17493" y="19576"/>
                    <a:pt x="18808" y="19450"/>
                    <a:pt x="20214" y="19174"/>
                  </a:cubicBezTo>
                  <a:cubicBezTo>
                    <a:pt x="30826" y="17094"/>
                    <a:pt x="35168" y="13000"/>
                    <a:pt x="43884" y="13000"/>
                  </a:cubicBezTo>
                  <a:cubicBezTo>
                    <a:pt x="43897" y="13000"/>
                    <a:pt x="43910" y="13000"/>
                    <a:pt x="43924" y="13000"/>
                  </a:cubicBezTo>
                  <a:cubicBezTo>
                    <a:pt x="43924" y="13000"/>
                    <a:pt x="43038" y="12663"/>
                    <a:pt x="40990" y="12663"/>
                  </a:cubicBezTo>
                  <a:cubicBezTo>
                    <a:pt x="38870" y="12663"/>
                    <a:pt x="35506" y="13024"/>
                    <a:pt x="30592" y="14491"/>
                  </a:cubicBezTo>
                  <a:cubicBezTo>
                    <a:pt x="26720" y="15648"/>
                    <a:pt x="23321" y="16141"/>
                    <a:pt x="20340" y="16141"/>
                  </a:cubicBezTo>
                  <a:cubicBezTo>
                    <a:pt x="3572" y="16141"/>
                    <a:pt x="51" y="548"/>
                    <a:pt x="0" y="0"/>
                  </a:cubicBezTo>
                  <a:close/>
                </a:path>
              </a:pathLst>
            </a:custGeom>
            <a:solidFill>
              <a:srgbClr val="FB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4"/>
            <p:cNvSpPr/>
            <p:nvPr/>
          </p:nvSpPr>
          <p:spPr>
            <a:xfrm>
              <a:off x="1769525" y="1951075"/>
              <a:ext cx="732550" cy="228250"/>
            </a:xfrm>
            <a:custGeom>
              <a:avLst/>
              <a:gdLst/>
              <a:ahLst/>
              <a:cxnLst/>
              <a:rect l="l" t="t" r="r" b="b"/>
              <a:pathLst>
                <a:path w="29302" h="9130" extrusionOk="0">
                  <a:moveTo>
                    <a:pt x="11904" y="1"/>
                  </a:moveTo>
                  <a:cubicBezTo>
                    <a:pt x="8174" y="1"/>
                    <a:pt x="4164" y="979"/>
                    <a:pt x="1" y="3607"/>
                  </a:cubicBezTo>
                  <a:cubicBezTo>
                    <a:pt x="3309" y="2311"/>
                    <a:pt x="6516" y="1798"/>
                    <a:pt x="9520" y="1798"/>
                  </a:cubicBezTo>
                  <a:cubicBezTo>
                    <a:pt x="20255" y="1798"/>
                    <a:pt x="28398" y="8349"/>
                    <a:pt x="29302" y="9130"/>
                  </a:cubicBezTo>
                  <a:lnTo>
                    <a:pt x="29302" y="6004"/>
                  </a:lnTo>
                  <a:cubicBezTo>
                    <a:pt x="25095" y="3549"/>
                    <a:pt x="19007" y="1"/>
                    <a:pt x="11904" y="1"/>
                  </a:cubicBez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4"/>
            <p:cNvSpPr/>
            <p:nvPr/>
          </p:nvSpPr>
          <p:spPr>
            <a:xfrm>
              <a:off x="918675" y="2371325"/>
              <a:ext cx="1582000" cy="412975"/>
            </a:xfrm>
            <a:custGeom>
              <a:avLst/>
              <a:gdLst/>
              <a:ahLst/>
              <a:cxnLst/>
              <a:rect l="l" t="t" r="r" b="b"/>
              <a:pathLst>
                <a:path w="63280" h="16519" extrusionOk="0">
                  <a:moveTo>
                    <a:pt x="0" y="1"/>
                  </a:moveTo>
                  <a:lnTo>
                    <a:pt x="0" y="16518"/>
                  </a:lnTo>
                  <a:lnTo>
                    <a:pt x="63279" y="16518"/>
                  </a:lnTo>
                  <a:lnTo>
                    <a:pt x="63279" y="10620"/>
                  </a:lnTo>
                  <a:cubicBezTo>
                    <a:pt x="59488" y="6783"/>
                    <a:pt x="54932" y="5446"/>
                    <a:pt x="50011" y="5446"/>
                  </a:cubicBezTo>
                  <a:cubicBezTo>
                    <a:pt x="38672" y="5446"/>
                    <a:pt x="25389" y="12545"/>
                    <a:pt x="15035" y="12545"/>
                  </a:cubicBezTo>
                  <a:cubicBezTo>
                    <a:pt x="8386" y="12545"/>
                    <a:pt x="2944" y="9617"/>
                    <a:pt x="0" y="1"/>
                  </a:cubicBezTo>
                  <a:close/>
                </a:path>
              </a:pathLst>
            </a:custGeom>
            <a:solidFill>
              <a:srgbClr val="CC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4"/>
            <p:cNvSpPr/>
            <p:nvPr/>
          </p:nvSpPr>
          <p:spPr>
            <a:xfrm>
              <a:off x="918675" y="2597125"/>
              <a:ext cx="1582000" cy="187175"/>
            </a:xfrm>
            <a:custGeom>
              <a:avLst/>
              <a:gdLst/>
              <a:ahLst/>
              <a:cxnLst/>
              <a:rect l="l" t="t" r="r" b="b"/>
              <a:pathLst>
                <a:path w="63280" h="7487" extrusionOk="0">
                  <a:moveTo>
                    <a:pt x="47545" y="1"/>
                  </a:moveTo>
                  <a:cubicBezTo>
                    <a:pt x="36005" y="1"/>
                    <a:pt x="23715" y="6271"/>
                    <a:pt x="13072" y="6271"/>
                  </a:cubicBezTo>
                  <a:cubicBezTo>
                    <a:pt x="8315" y="6271"/>
                    <a:pt x="3886" y="5019"/>
                    <a:pt x="0" y="1393"/>
                  </a:cubicBezTo>
                  <a:lnTo>
                    <a:pt x="0" y="7486"/>
                  </a:lnTo>
                  <a:lnTo>
                    <a:pt x="63279" y="7486"/>
                  </a:lnTo>
                  <a:lnTo>
                    <a:pt x="63279" y="5635"/>
                  </a:lnTo>
                  <a:cubicBezTo>
                    <a:pt x="58378" y="1426"/>
                    <a:pt x="53047" y="1"/>
                    <a:pt x="47545" y="1"/>
                  </a:cubicBezTo>
                  <a:close/>
                </a:path>
              </a:pathLst>
            </a:custGeom>
            <a:solidFill>
              <a:srgbClr val="AD3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4"/>
            <p:cNvSpPr/>
            <p:nvPr/>
          </p:nvSpPr>
          <p:spPr>
            <a:xfrm>
              <a:off x="1204200" y="1874825"/>
              <a:ext cx="594400" cy="77400"/>
            </a:xfrm>
            <a:custGeom>
              <a:avLst/>
              <a:gdLst/>
              <a:ahLst/>
              <a:cxnLst/>
              <a:rect l="l" t="t" r="r" b="b"/>
              <a:pathLst>
                <a:path w="23776" h="3096" extrusionOk="0">
                  <a:moveTo>
                    <a:pt x="0" y="1"/>
                  </a:moveTo>
                  <a:cubicBezTo>
                    <a:pt x="3023" y="1501"/>
                    <a:pt x="5861" y="3096"/>
                    <a:pt x="11888" y="3096"/>
                  </a:cubicBezTo>
                  <a:cubicBezTo>
                    <a:pt x="17915" y="3096"/>
                    <a:pt x="20753" y="1498"/>
                    <a:pt x="23776" y="1"/>
                  </a:cubicBezTo>
                  <a:close/>
                </a:path>
              </a:pathLst>
            </a:custGeom>
            <a:solidFill>
              <a:srgbClr val="FFC1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769125" y="1360325"/>
            <a:ext cx="7591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1"/>
          </p:nvPr>
        </p:nvSpPr>
        <p:spPr>
          <a:xfrm>
            <a:off x="2831900" y="1990125"/>
            <a:ext cx="55287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2"/>
          </p:nvPr>
        </p:nvSpPr>
        <p:spPr>
          <a:xfrm>
            <a:off x="2831900" y="2315325"/>
            <a:ext cx="55287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3"/>
          </p:nvPr>
        </p:nvSpPr>
        <p:spPr>
          <a:xfrm>
            <a:off x="2831900" y="2640525"/>
            <a:ext cx="55287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 slide" type="secHead">
  <p:cSld name="SECTION_HEADER">
    <p:bg>
      <p:bgPr>
        <a:solidFill>
          <a:srgbClr val="AD3A5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349850" y="2427683"/>
            <a:ext cx="6779700" cy="11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ubTitle" idx="1"/>
          </p:nvPr>
        </p:nvSpPr>
        <p:spPr>
          <a:xfrm>
            <a:off x="1350000" y="3550275"/>
            <a:ext cx="2770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grpSp>
        <p:nvGrpSpPr>
          <p:cNvPr id="53" name="Google Shape;53;p15"/>
          <p:cNvGrpSpPr/>
          <p:nvPr/>
        </p:nvGrpSpPr>
        <p:grpSpPr>
          <a:xfrm>
            <a:off x="219637" y="-6"/>
            <a:ext cx="8924363" cy="1754194"/>
            <a:chOff x="961825" y="1874825"/>
            <a:chExt cx="1540250" cy="304500"/>
          </a:xfrm>
        </p:grpSpPr>
        <p:sp>
          <p:nvSpPr>
            <p:cNvPr id="54" name="Google Shape;54;p15"/>
            <p:cNvSpPr/>
            <p:nvPr/>
          </p:nvSpPr>
          <p:spPr>
            <a:xfrm>
              <a:off x="961825" y="1874825"/>
              <a:ext cx="1540175" cy="228475"/>
            </a:xfrm>
            <a:custGeom>
              <a:avLst/>
              <a:gdLst/>
              <a:ahLst/>
              <a:cxnLst/>
              <a:rect l="l" t="t" r="r" b="b"/>
              <a:pathLst>
                <a:path w="61607" h="9139" extrusionOk="0">
                  <a:moveTo>
                    <a:pt x="0" y="1"/>
                  </a:moveTo>
                  <a:cubicBezTo>
                    <a:pt x="0" y="1"/>
                    <a:pt x="8577" y="9085"/>
                    <a:pt x="18717" y="9138"/>
                  </a:cubicBezTo>
                  <a:cubicBezTo>
                    <a:pt x="18758" y="9138"/>
                    <a:pt x="18800" y="9138"/>
                    <a:pt x="18841" y="9138"/>
                  </a:cubicBezTo>
                  <a:cubicBezTo>
                    <a:pt x="28811" y="9138"/>
                    <a:pt x="34708" y="2774"/>
                    <a:pt x="42198" y="2250"/>
                  </a:cubicBezTo>
                  <a:cubicBezTo>
                    <a:pt x="42725" y="2213"/>
                    <a:pt x="43251" y="2196"/>
                    <a:pt x="43773" y="2196"/>
                  </a:cubicBezTo>
                  <a:cubicBezTo>
                    <a:pt x="53257" y="2196"/>
                    <a:pt x="61606" y="7948"/>
                    <a:pt x="61606" y="7948"/>
                  </a:cubicBezTo>
                  <a:lnTo>
                    <a:pt x="61606" y="1"/>
                  </a:lnTo>
                  <a:close/>
                </a:path>
              </a:pathLst>
            </a:custGeom>
            <a:solidFill>
              <a:srgbClr val="FF8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1769525" y="1951075"/>
              <a:ext cx="732550" cy="228250"/>
            </a:xfrm>
            <a:custGeom>
              <a:avLst/>
              <a:gdLst/>
              <a:ahLst/>
              <a:cxnLst/>
              <a:rect l="l" t="t" r="r" b="b"/>
              <a:pathLst>
                <a:path w="29302" h="9130" extrusionOk="0">
                  <a:moveTo>
                    <a:pt x="11904" y="1"/>
                  </a:moveTo>
                  <a:cubicBezTo>
                    <a:pt x="8174" y="1"/>
                    <a:pt x="4164" y="979"/>
                    <a:pt x="1" y="3607"/>
                  </a:cubicBezTo>
                  <a:cubicBezTo>
                    <a:pt x="3309" y="2311"/>
                    <a:pt x="6516" y="1798"/>
                    <a:pt x="9520" y="1798"/>
                  </a:cubicBezTo>
                  <a:cubicBezTo>
                    <a:pt x="20255" y="1798"/>
                    <a:pt x="28398" y="8349"/>
                    <a:pt x="29302" y="9130"/>
                  </a:cubicBezTo>
                  <a:lnTo>
                    <a:pt x="29302" y="6004"/>
                  </a:lnTo>
                  <a:cubicBezTo>
                    <a:pt x="25095" y="3549"/>
                    <a:pt x="19007" y="1"/>
                    <a:pt x="11904" y="1"/>
                  </a:cubicBez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1204200" y="1874825"/>
              <a:ext cx="594400" cy="77400"/>
            </a:xfrm>
            <a:custGeom>
              <a:avLst/>
              <a:gdLst/>
              <a:ahLst/>
              <a:cxnLst/>
              <a:rect l="l" t="t" r="r" b="b"/>
              <a:pathLst>
                <a:path w="23776" h="3096" extrusionOk="0">
                  <a:moveTo>
                    <a:pt x="0" y="1"/>
                  </a:moveTo>
                  <a:cubicBezTo>
                    <a:pt x="3023" y="1501"/>
                    <a:pt x="5861" y="3096"/>
                    <a:pt x="11888" y="3096"/>
                  </a:cubicBezTo>
                  <a:cubicBezTo>
                    <a:pt x="17915" y="3096"/>
                    <a:pt x="20753" y="1498"/>
                    <a:pt x="23776" y="1"/>
                  </a:cubicBezTo>
                  <a:close/>
                </a:path>
              </a:pathLst>
            </a:custGeom>
            <a:solidFill>
              <a:srgbClr val="FFC1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bg>
      <p:bgPr>
        <a:solidFill>
          <a:srgbClr val="FF883E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subTitle" idx="1"/>
          </p:nvPr>
        </p:nvSpPr>
        <p:spPr>
          <a:xfrm>
            <a:off x="2122200" y="1238882"/>
            <a:ext cx="4899600" cy="21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2"/>
          </p:nvPr>
        </p:nvSpPr>
        <p:spPr>
          <a:xfrm>
            <a:off x="2122200" y="3504174"/>
            <a:ext cx="2770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3F3F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13500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 b="1">
                <a:solidFill>
                  <a:srgbClr val="EFD67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 b="1">
                <a:solidFill>
                  <a:srgbClr val="EFD67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 b="1">
                <a:solidFill>
                  <a:srgbClr val="EFD67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 b="1">
                <a:solidFill>
                  <a:srgbClr val="EFD67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 b="1">
                <a:solidFill>
                  <a:srgbClr val="EFD67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 b="1">
                <a:solidFill>
                  <a:srgbClr val="EFD67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 b="1">
                <a:solidFill>
                  <a:srgbClr val="EFD67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 b="1"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body" idx="1"/>
          </p:nvPr>
        </p:nvSpPr>
        <p:spPr>
          <a:xfrm>
            <a:off x="13500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⏷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⏷"/>
              <a:defRPr sz="14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⏷"/>
              <a:defRPr sz="14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⏷"/>
              <a:defRPr sz="14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⏷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⏷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⏷"/>
              <a:defRPr sz="14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⏷"/>
              <a:defRPr sz="14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⏷"/>
              <a:defRPr sz="14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grpSp>
        <p:nvGrpSpPr>
          <p:cNvPr id="64" name="Google Shape;64;p17"/>
          <p:cNvGrpSpPr/>
          <p:nvPr/>
        </p:nvGrpSpPr>
        <p:grpSpPr>
          <a:xfrm rot="5400000">
            <a:off x="-1482580" y="1482595"/>
            <a:ext cx="5143715" cy="2178595"/>
            <a:chOff x="918675" y="2170075"/>
            <a:chExt cx="1582000" cy="614225"/>
          </a:xfrm>
        </p:grpSpPr>
        <p:sp>
          <p:nvSpPr>
            <p:cNvPr id="65" name="Google Shape;65;p17"/>
            <p:cNvSpPr/>
            <p:nvPr/>
          </p:nvSpPr>
          <p:spPr>
            <a:xfrm>
              <a:off x="918675" y="2170075"/>
              <a:ext cx="1098100" cy="489400"/>
            </a:xfrm>
            <a:custGeom>
              <a:avLst/>
              <a:gdLst/>
              <a:ahLst/>
              <a:cxnLst/>
              <a:rect l="l" t="t" r="r" b="b"/>
              <a:pathLst>
                <a:path w="43924" h="19576" extrusionOk="0">
                  <a:moveTo>
                    <a:pt x="0" y="0"/>
                  </a:moveTo>
                  <a:lnTo>
                    <a:pt x="0" y="6149"/>
                  </a:lnTo>
                  <a:cubicBezTo>
                    <a:pt x="890" y="8943"/>
                    <a:pt x="4970" y="19576"/>
                    <a:pt x="16264" y="19576"/>
                  </a:cubicBezTo>
                  <a:cubicBezTo>
                    <a:pt x="17493" y="19576"/>
                    <a:pt x="18808" y="19450"/>
                    <a:pt x="20214" y="19174"/>
                  </a:cubicBezTo>
                  <a:cubicBezTo>
                    <a:pt x="30826" y="17094"/>
                    <a:pt x="35168" y="13000"/>
                    <a:pt x="43884" y="13000"/>
                  </a:cubicBezTo>
                  <a:cubicBezTo>
                    <a:pt x="43897" y="13000"/>
                    <a:pt x="43910" y="13000"/>
                    <a:pt x="43924" y="13000"/>
                  </a:cubicBezTo>
                  <a:cubicBezTo>
                    <a:pt x="43924" y="13000"/>
                    <a:pt x="43038" y="12663"/>
                    <a:pt x="40990" y="12663"/>
                  </a:cubicBezTo>
                  <a:cubicBezTo>
                    <a:pt x="38870" y="12663"/>
                    <a:pt x="35506" y="13024"/>
                    <a:pt x="30592" y="14491"/>
                  </a:cubicBezTo>
                  <a:cubicBezTo>
                    <a:pt x="26720" y="15648"/>
                    <a:pt x="23321" y="16141"/>
                    <a:pt x="20340" y="16141"/>
                  </a:cubicBezTo>
                  <a:cubicBezTo>
                    <a:pt x="3572" y="16141"/>
                    <a:pt x="51" y="548"/>
                    <a:pt x="0" y="0"/>
                  </a:cubicBezTo>
                  <a:close/>
                </a:path>
              </a:pathLst>
            </a:custGeom>
            <a:solidFill>
              <a:srgbClr val="FB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7"/>
            <p:cNvSpPr/>
            <p:nvPr/>
          </p:nvSpPr>
          <p:spPr>
            <a:xfrm>
              <a:off x="918675" y="2371325"/>
              <a:ext cx="1582000" cy="412975"/>
            </a:xfrm>
            <a:custGeom>
              <a:avLst/>
              <a:gdLst/>
              <a:ahLst/>
              <a:cxnLst/>
              <a:rect l="l" t="t" r="r" b="b"/>
              <a:pathLst>
                <a:path w="63280" h="16519" extrusionOk="0">
                  <a:moveTo>
                    <a:pt x="0" y="1"/>
                  </a:moveTo>
                  <a:lnTo>
                    <a:pt x="0" y="16518"/>
                  </a:lnTo>
                  <a:lnTo>
                    <a:pt x="63279" y="16518"/>
                  </a:lnTo>
                  <a:lnTo>
                    <a:pt x="63279" y="10620"/>
                  </a:lnTo>
                  <a:cubicBezTo>
                    <a:pt x="59488" y="6783"/>
                    <a:pt x="54932" y="5446"/>
                    <a:pt x="50011" y="5446"/>
                  </a:cubicBezTo>
                  <a:cubicBezTo>
                    <a:pt x="38672" y="5446"/>
                    <a:pt x="25389" y="12545"/>
                    <a:pt x="15035" y="12545"/>
                  </a:cubicBezTo>
                  <a:cubicBezTo>
                    <a:pt x="8386" y="12545"/>
                    <a:pt x="2944" y="9617"/>
                    <a:pt x="0" y="1"/>
                  </a:cubicBezTo>
                  <a:close/>
                </a:path>
              </a:pathLst>
            </a:custGeom>
            <a:solidFill>
              <a:srgbClr val="CC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7"/>
            <p:cNvSpPr/>
            <p:nvPr/>
          </p:nvSpPr>
          <p:spPr>
            <a:xfrm>
              <a:off x="918675" y="2597125"/>
              <a:ext cx="1582000" cy="187175"/>
            </a:xfrm>
            <a:custGeom>
              <a:avLst/>
              <a:gdLst/>
              <a:ahLst/>
              <a:cxnLst/>
              <a:rect l="l" t="t" r="r" b="b"/>
              <a:pathLst>
                <a:path w="63280" h="7487" extrusionOk="0">
                  <a:moveTo>
                    <a:pt x="47545" y="1"/>
                  </a:moveTo>
                  <a:cubicBezTo>
                    <a:pt x="36005" y="1"/>
                    <a:pt x="23715" y="6271"/>
                    <a:pt x="13072" y="6271"/>
                  </a:cubicBezTo>
                  <a:cubicBezTo>
                    <a:pt x="8315" y="6271"/>
                    <a:pt x="3886" y="5019"/>
                    <a:pt x="0" y="1393"/>
                  </a:cubicBezTo>
                  <a:lnTo>
                    <a:pt x="0" y="7486"/>
                  </a:lnTo>
                  <a:lnTo>
                    <a:pt x="63279" y="7486"/>
                  </a:lnTo>
                  <a:lnTo>
                    <a:pt x="63279" y="5635"/>
                  </a:lnTo>
                  <a:cubicBezTo>
                    <a:pt x="58378" y="1426"/>
                    <a:pt x="53047" y="1"/>
                    <a:pt x="47545" y="1"/>
                  </a:cubicBezTo>
                  <a:close/>
                </a:path>
              </a:pathLst>
            </a:custGeom>
            <a:solidFill>
              <a:srgbClr val="AD3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&amp; Image slide 3">
  <p:cSld name="TITLE_AND_BODY_1_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1141117" y="1540825"/>
            <a:ext cx="3888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3E"/>
              </a:buClr>
              <a:buSzPts val="2400"/>
              <a:buNone/>
              <a:defRPr b="1">
                <a:solidFill>
                  <a:srgbClr val="FF883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72" name="Google Shape;72;p18"/>
          <p:cNvGrpSpPr/>
          <p:nvPr/>
        </p:nvGrpSpPr>
        <p:grpSpPr>
          <a:xfrm rot="5400000">
            <a:off x="5840082" y="1853202"/>
            <a:ext cx="5170773" cy="1437088"/>
            <a:chOff x="961825" y="1874825"/>
            <a:chExt cx="1540250" cy="304500"/>
          </a:xfrm>
        </p:grpSpPr>
        <p:sp>
          <p:nvSpPr>
            <p:cNvPr id="73" name="Google Shape;73;p18"/>
            <p:cNvSpPr/>
            <p:nvPr/>
          </p:nvSpPr>
          <p:spPr>
            <a:xfrm>
              <a:off x="961825" y="1874825"/>
              <a:ext cx="1540175" cy="228475"/>
            </a:xfrm>
            <a:custGeom>
              <a:avLst/>
              <a:gdLst/>
              <a:ahLst/>
              <a:cxnLst/>
              <a:rect l="l" t="t" r="r" b="b"/>
              <a:pathLst>
                <a:path w="61607" h="9139" extrusionOk="0">
                  <a:moveTo>
                    <a:pt x="0" y="1"/>
                  </a:moveTo>
                  <a:cubicBezTo>
                    <a:pt x="0" y="1"/>
                    <a:pt x="8577" y="9085"/>
                    <a:pt x="18717" y="9138"/>
                  </a:cubicBezTo>
                  <a:cubicBezTo>
                    <a:pt x="18758" y="9138"/>
                    <a:pt x="18800" y="9138"/>
                    <a:pt x="18841" y="9138"/>
                  </a:cubicBezTo>
                  <a:cubicBezTo>
                    <a:pt x="28811" y="9138"/>
                    <a:pt x="34708" y="2774"/>
                    <a:pt x="42198" y="2250"/>
                  </a:cubicBezTo>
                  <a:cubicBezTo>
                    <a:pt x="42725" y="2213"/>
                    <a:pt x="43251" y="2196"/>
                    <a:pt x="43773" y="2196"/>
                  </a:cubicBezTo>
                  <a:cubicBezTo>
                    <a:pt x="53257" y="2196"/>
                    <a:pt x="61606" y="7948"/>
                    <a:pt x="61606" y="7948"/>
                  </a:cubicBezTo>
                  <a:lnTo>
                    <a:pt x="61606" y="1"/>
                  </a:lnTo>
                  <a:close/>
                </a:path>
              </a:pathLst>
            </a:custGeom>
            <a:solidFill>
              <a:srgbClr val="FF8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8"/>
            <p:cNvSpPr/>
            <p:nvPr/>
          </p:nvSpPr>
          <p:spPr>
            <a:xfrm>
              <a:off x="1769525" y="1951075"/>
              <a:ext cx="732550" cy="228250"/>
            </a:xfrm>
            <a:custGeom>
              <a:avLst/>
              <a:gdLst/>
              <a:ahLst/>
              <a:cxnLst/>
              <a:rect l="l" t="t" r="r" b="b"/>
              <a:pathLst>
                <a:path w="29302" h="9130" extrusionOk="0">
                  <a:moveTo>
                    <a:pt x="11904" y="1"/>
                  </a:moveTo>
                  <a:cubicBezTo>
                    <a:pt x="8174" y="1"/>
                    <a:pt x="4164" y="979"/>
                    <a:pt x="1" y="3607"/>
                  </a:cubicBezTo>
                  <a:cubicBezTo>
                    <a:pt x="3309" y="2311"/>
                    <a:pt x="6516" y="1798"/>
                    <a:pt x="9520" y="1798"/>
                  </a:cubicBezTo>
                  <a:cubicBezTo>
                    <a:pt x="20255" y="1798"/>
                    <a:pt x="28398" y="8349"/>
                    <a:pt x="29302" y="9130"/>
                  </a:cubicBezTo>
                  <a:lnTo>
                    <a:pt x="29302" y="6004"/>
                  </a:lnTo>
                  <a:cubicBezTo>
                    <a:pt x="25095" y="3549"/>
                    <a:pt x="19007" y="1"/>
                    <a:pt x="11904" y="1"/>
                  </a:cubicBez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8"/>
            <p:cNvSpPr/>
            <p:nvPr/>
          </p:nvSpPr>
          <p:spPr>
            <a:xfrm>
              <a:off x="1204200" y="1874825"/>
              <a:ext cx="594400" cy="77400"/>
            </a:xfrm>
            <a:custGeom>
              <a:avLst/>
              <a:gdLst/>
              <a:ahLst/>
              <a:cxnLst/>
              <a:rect l="l" t="t" r="r" b="b"/>
              <a:pathLst>
                <a:path w="23776" h="3096" extrusionOk="0">
                  <a:moveTo>
                    <a:pt x="0" y="1"/>
                  </a:moveTo>
                  <a:cubicBezTo>
                    <a:pt x="3023" y="1501"/>
                    <a:pt x="5861" y="3096"/>
                    <a:pt x="11888" y="3096"/>
                  </a:cubicBezTo>
                  <a:cubicBezTo>
                    <a:pt x="17915" y="3096"/>
                    <a:pt x="20753" y="1498"/>
                    <a:pt x="23776" y="1"/>
                  </a:cubicBezTo>
                  <a:close/>
                </a:path>
              </a:pathLst>
            </a:custGeom>
            <a:solidFill>
              <a:srgbClr val="FFC1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1141133" y="2002625"/>
            <a:ext cx="55632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2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7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and design">
  <p:cSld name="TITLE_AND_BODY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80" name="Google Shape;80;p19"/>
          <p:cNvGrpSpPr/>
          <p:nvPr/>
        </p:nvGrpSpPr>
        <p:grpSpPr>
          <a:xfrm rot="5400000">
            <a:off x="5840082" y="1853202"/>
            <a:ext cx="5170773" cy="1437088"/>
            <a:chOff x="961825" y="1874825"/>
            <a:chExt cx="1540250" cy="304500"/>
          </a:xfrm>
        </p:grpSpPr>
        <p:sp>
          <p:nvSpPr>
            <p:cNvPr id="81" name="Google Shape;81;p19"/>
            <p:cNvSpPr/>
            <p:nvPr/>
          </p:nvSpPr>
          <p:spPr>
            <a:xfrm>
              <a:off x="961825" y="1874825"/>
              <a:ext cx="1540175" cy="228475"/>
            </a:xfrm>
            <a:custGeom>
              <a:avLst/>
              <a:gdLst/>
              <a:ahLst/>
              <a:cxnLst/>
              <a:rect l="l" t="t" r="r" b="b"/>
              <a:pathLst>
                <a:path w="61607" h="9139" extrusionOk="0">
                  <a:moveTo>
                    <a:pt x="0" y="1"/>
                  </a:moveTo>
                  <a:cubicBezTo>
                    <a:pt x="0" y="1"/>
                    <a:pt x="8577" y="9085"/>
                    <a:pt x="18717" y="9138"/>
                  </a:cubicBezTo>
                  <a:cubicBezTo>
                    <a:pt x="18758" y="9138"/>
                    <a:pt x="18800" y="9138"/>
                    <a:pt x="18841" y="9138"/>
                  </a:cubicBezTo>
                  <a:cubicBezTo>
                    <a:pt x="28811" y="9138"/>
                    <a:pt x="34708" y="2774"/>
                    <a:pt x="42198" y="2250"/>
                  </a:cubicBezTo>
                  <a:cubicBezTo>
                    <a:pt x="42725" y="2213"/>
                    <a:pt x="43251" y="2196"/>
                    <a:pt x="43773" y="2196"/>
                  </a:cubicBezTo>
                  <a:cubicBezTo>
                    <a:pt x="53257" y="2196"/>
                    <a:pt x="61606" y="7948"/>
                    <a:pt x="61606" y="7948"/>
                  </a:cubicBezTo>
                  <a:lnTo>
                    <a:pt x="61606" y="1"/>
                  </a:lnTo>
                  <a:close/>
                </a:path>
              </a:pathLst>
            </a:custGeom>
            <a:solidFill>
              <a:srgbClr val="FF8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9"/>
            <p:cNvSpPr/>
            <p:nvPr/>
          </p:nvSpPr>
          <p:spPr>
            <a:xfrm>
              <a:off x="1769525" y="1951075"/>
              <a:ext cx="732550" cy="228250"/>
            </a:xfrm>
            <a:custGeom>
              <a:avLst/>
              <a:gdLst/>
              <a:ahLst/>
              <a:cxnLst/>
              <a:rect l="l" t="t" r="r" b="b"/>
              <a:pathLst>
                <a:path w="29302" h="9130" extrusionOk="0">
                  <a:moveTo>
                    <a:pt x="11904" y="1"/>
                  </a:moveTo>
                  <a:cubicBezTo>
                    <a:pt x="8174" y="1"/>
                    <a:pt x="4164" y="979"/>
                    <a:pt x="1" y="3607"/>
                  </a:cubicBezTo>
                  <a:cubicBezTo>
                    <a:pt x="3309" y="2311"/>
                    <a:pt x="6516" y="1798"/>
                    <a:pt x="9520" y="1798"/>
                  </a:cubicBezTo>
                  <a:cubicBezTo>
                    <a:pt x="20255" y="1798"/>
                    <a:pt x="28398" y="8349"/>
                    <a:pt x="29302" y="9130"/>
                  </a:cubicBezTo>
                  <a:lnTo>
                    <a:pt x="29302" y="6004"/>
                  </a:lnTo>
                  <a:cubicBezTo>
                    <a:pt x="25095" y="3549"/>
                    <a:pt x="19007" y="1"/>
                    <a:pt x="11904" y="1"/>
                  </a:cubicBez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9"/>
            <p:cNvSpPr/>
            <p:nvPr/>
          </p:nvSpPr>
          <p:spPr>
            <a:xfrm>
              <a:off x="1204200" y="1874825"/>
              <a:ext cx="594400" cy="77400"/>
            </a:xfrm>
            <a:custGeom>
              <a:avLst/>
              <a:gdLst/>
              <a:ahLst/>
              <a:cxnLst/>
              <a:rect l="l" t="t" r="r" b="b"/>
              <a:pathLst>
                <a:path w="23776" h="3096" extrusionOk="0">
                  <a:moveTo>
                    <a:pt x="0" y="1"/>
                  </a:moveTo>
                  <a:cubicBezTo>
                    <a:pt x="3023" y="1501"/>
                    <a:pt x="5861" y="3096"/>
                    <a:pt x="11888" y="3096"/>
                  </a:cubicBezTo>
                  <a:cubicBezTo>
                    <a:pt x="17915" y="3096"/>
                    <a:pt x="20753" y="1498"/>
                    <a:pt x="23776" y="1"/>
                  </a:cubicBezTo>
                  <a:close/>
                </a:path>
              </a:pathLst>
            </a:custGeom>
            <a:solidFill>
              <a:srgbClr val="FFC1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19"/>
          <p:cNvSpPr txBox="1">
            <a:spLocks noGrp="1"/>
          </p:cNvSpPr>
          <p:nvPr>
            <p:ph type="sldNum" idx="2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7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Char char="●"/>
              <a:defRPr sz="1400" b="0" i="0" u="none" strike="noStrike" cap="non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Char char="○"/>
              <a:defRPr sz="1400" b="0" i="0" u="none" strike="noStrike" cap="non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Char char="■"/>
              <a:defRPr sz="1400" b="0" i="0" u="none" strike="noStrike" cap="non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Char char="●"/>
              <a:defRPr sz="1400" b="0" i="0" u="none" strike="noStrike" cap="non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Montserrat Light"/>
              <a:buChar char="○"/>
              <a:defRPr sz="1400" b="0" i="0" u="none" strike="noStrike" cap="non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 Light"/>
              <a:buChar char="■"/>
              <a:defRPr sz="1400" b="0" i="0" u="none" strike="noStrike" cap="non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 Light"/>
              <a:buChar char="●"/>
              <a:defRPr sz="1400" b="0" i="0" u="none" strike="noStrike" cap="non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 Light"/>
              <a:buChar char="○"/>
              <a:defRPr sz="1400" b="0" i="0" u="none" strike="noStrike" cap="non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 Light"/>
              <a:buChar char="■"/>
              <a:defRPr sz="1400" b="0" i="0" u="none" strike="noStrike" cap="none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sldNum" idx="12"/>
          </p:nvPr>
        </p:nvSpPr>
        <p:spPr>
          <a:xfrm>
            <a:off x="8299934" y="45918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wara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4575" y="136369"/>
            <a:ext cx="5294377" cy="161617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"/>
          <p:cNvSpPr txBox="1"/>
          <p:nvPr/>
        </p:nvSpPr>
        <p:spPr>
          <a:xfrm>
            <a:off x="713250" y="1698763"/>
            <a:ext cx="7717500" cy="95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Desenvolvimento</a:t>
            </a:r>
            <a:r>
              <a:rPr lang="en-US" sz="24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um Gateway </a:t>
            </a:r>
            <a:r>
              <a:rPr lang="pt-BR" sz="24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Comunicador</a:t>
            </a:r>
            <a:r>
              <a:rPr lang="en-US" sz="24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entre </a:t>
            </a:r>
            <a:r>
              <a:rPr lang="pt-BR" sz="24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Protocolos</a:t>
            </a:r>
            <a:r>
              <a:rPr lang="en-US" sz="24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Modbus TCP/RTU para </a:t>
            </a:r>
            <a:r>
              <a:rPr lang="pt-BR" sz="24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aplicação</a:t>
            </a:r>
            <a:r>
              <a:rPr lang="en-US" sz="24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industrial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 dirty="0">
              <a:solidFill>
                <a:srgbClr val="F2C029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01" name="Google Shape;201;p1"/>
          <p:cNvSpPr txBox="1"/>
          <p:nvPr/>
        </p:nvSpPr>
        <p:spPr>
          <a:xfrm>
            <a:off x="606568" y="2780730"/>
            <a:ext cx="7717500" cy="143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sz="145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Thiago Fernando Cuevas Mestanza</a:t>
            </a:r>
            <a:r>
              <a:rPr lang="en-US" sz="145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¹, Renato Ferreira </a:t>
            </a:r>
            <a:r>
              <a:rPr lang="pt-BR" sz="145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Fernandes</a:t>
            </a:r>
            <a:r>
              <a:rPr lang="en-US" sz="145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5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Júnior¹​</a:t>
            </a:r>
            <a:endParaRPr sz="1450" b="0" i="0" u="none" strike="noStrike" cap="none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sz="145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endParaRPr sz="145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sz="145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¹Universidade Federal de </a:t>
            </a:r>
            <a:r>
              <a:rPr lang="pt-BR" sz="145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Uberlândia</a:t>
            </a:r>
            <a:r>
              <a:rPr lang="en-US" sz="145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5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r>
              <a:rPr lang="en-US" sz="145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UFU</a:t>
            </a:r>
            <a:r>
              <a:rPr lang="en-US" sz="145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endParaRPr sz="145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sz="145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endParaRPr sz="145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157" y="4272673"/>
            <a:ext cx="651598" cy="74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59047" y="4508205"/>
            <a:ext cx="1635569" cy="421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40963" y="4406448"/>
            <a:ext cx="1111723" cy="57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73056" y="4272673"/>
            <a:ext cx="954348" cy="70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15761" y="4316344"/>
            <a:ext cx="1043737" cy="7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07861" y="4323030"/>
            <a:ext cx="861045" cy="70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"/>
          <p:cNvSpPr txBox="1"/>
          <p:nvPr/>
        </p:nvSpPr>
        <p:spPr>
          <a:xfrm>
            <a:off x="-1905" y="-476"/>
            <a:ext cx="82438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u="sng" dirty="0" err="1" smtClean="0">
                <a:latin typeface="Times New Roman"/>
                <a:cs typeface="Times New Roman"/>
                <a:sym typeface="Times New Roman"/>
              </a:rPr>
              <a:t>Introdução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00" y="4454694"/>
            <a:ext cx="1828803" cy="55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r="19078"/>
          <a:stretch/>
        </p:blipFill>
        <p:spPr>
          <a:xfrm>
            <a:off x="4487677" y="2632342"/>
            <a:ext cx="1510749" cy="200110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8" r="10776"/>
          <a:stretch/>
        </p:blipFill>
        <p:spPr>
          <a:xfrm>
            <a:off x="2319130" y="2632342"/>
            <a:ext cx="1590262" cy="1954725"/>
          </a:xfrm>
          <a:prstGeom prst="rect">
            <a:avLst/>
          </a:prstGeom>
        </p:spPr>
      </p:pic>
      <p:sp>
        <p:nvSpPr>
          <p:cNvPr id="7" name="Google Shape;236;p5"/>
          <p:cNvSpPr txBox="1"/>
          <p:nvPr/>
        </p:nvSpPr>
        <p:spPr>
          <a:xfrm>
            <a:off x="127600" y="963888"/>
            <a:ext cx="7836692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buSzPts val="2000"/>
            </a:pP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ambiente industrial, Gateways cumprem a função de intercessores de comunicação remota, entre sensores, atuadores, transmissores, com sistemas de controle e supervisão da planta de produção.</a:t>
            </a:r>
            <a:endParaRPr sz="25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117202" y="4624346"/>
            <a:ext cx="40831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4 – Exemplo de Gateways Modbus Comerciais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991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"/>
          <p:cNvSpPr txBox="1"/>
          <p:nvPr/>
        </p:nvSpPr>
        <p:spPr>
          <a:xfrm>
            <a:off x="-1905" y="-476"/>
            <a:ext cx="82438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u="sng" dirty="0" err="1" smtClean="0">
                <a:latin typeface="Times New Roman"/>
                <a:cs typeface="Times New Roman"/>
                <a:sym typeface="Times New Roman"/>
              </a:rPr>
              <a:t>Objetivo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00" y="4454694"/>
            <a:ext cx="1828803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36;p5"/>
          <p:cNvSpPr txBox="1"/>
          <p:nvPr/>
        </p:nvSpPr>
        <p:spPr>
          <a:xfrm>
            <a:off x="127600" y="963888"/>
            <a:ext cx="7836692" cy="2015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buSzPts val="2000"/>
            </a:pP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Diante disso, o objetivo deste trabalho foi desenvolver um Gateway capaz de mediar a troca de informações entre uma rede Modbus RTU, composta de equipamentos mais antigos, e uma rede Modbus TCP, composta de equipamentos mais modernos. </a:t>
            </a:r>
            <a:endParaRPr sz="25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913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"/>
          <p:cNvSpPr txBox="1"/>
          <p:nvPr/>
        </p:nvSpPr>
        <p:spPr>
          <a:xfrm>
            <a:off x="-1905" y="-476"/>
            <a:ext cx="82438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u="sng" dirty="0" err="1" smtClean="0">
                <a:latin typeface="Times New Roman"/>
                <a:cs typeface="Times New Roman"/>
                <a:sym typeface="Times New Roman"/>
              </a:rPr>
              <a:t>Metodologia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00" y="4454694"/>
            <a:ext cx="1828803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6;p5"/>
          <p:cNvSpPr txBox="1"/>
          <p:nvPr/>
        </p:nvSpPr>
        <p:spPr>
          <a:xfrm>
            <a:off x="127600" y="963888"/>
            <a:ext cx="7836692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buSzPts val="2000"/>
            </a:pP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 Gateway Modbus TCP/RTU foi desenvolvido </a:t>
            </a: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utilizando a 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placa BeagleBone Black (BBB) que conta com </a:t>
            </a: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 microprocessador 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A8 denominado </a:t>
            </a:r>
            <a:r>
              <a:rPr lang="pt-B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Sitara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AM3358.</a:t>
            </a:r>
            <a:endParaRPr sz="25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9" b="18660"/>
          <a:stretch/>
        </p:blipFill>
        <p:spPr>
          <a:xfrm>
            <a:off x="2702616" y="2428260"/>
            <a:ext cx="2956063" cy="183542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885050" y="4300805"/>
            <a:ext cx="2746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5 – Placa BeagleBone Black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204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"/>
          <p:cNvSpPr txBox="1"/>
          <p:nvPr/>
        </p:nvSpPr>
        <p:spPr>
          <a:xfrm>
            <a:off x="-1905" y="-476"/>
            <a:ext cx="82438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u="sng" dirty="0" err="1" smtClean="0">
                <a:latin typeface="Times New Roman"/>
                <a:cs typeface="Times New Roman"/>
                <a:sym typeface="Times New Roman"/>
              </a:rPr>
              <a:t>Metodologia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00" y="4454694"/>
            <a:ext cx="1828803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6;p5"/>
          <p:cNvSpPr txBox="1"/>
          <p:nvPr/>
        </p:nvSpPr>
        <p:spPr>
          <a:xfrm>
            <a:off x="127600" y="963888"/>
            <a:ext cx="7836692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buSzPts val="2000"/>
            </a:pP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- Desenvolvimento de um Escravo Modbus </a:t>
            </a: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</a:p>
          <a:p>
            <a:pPr lvl="0" algn="just">
              <a:buSzPts val="2000"/>
            </a:pP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– Desenvolvimento de um Escravo Modbus </a:t>
            </a: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RTU</a:t>
            </a:r>
          </a:p>
          <a:p>
            <a:pPr lvl="0" algn="just">
              <a:buSzPts val="2000"/>
            </a:pP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- Desenvolvimento do Gateway funcionando como</a:t>
            </a:r>
          </a:p>
          <a:p>
            <a:pPr lvl="0" algn="just">
              <a:buSzPts val="2000"/>
            </a:pP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Escravo Modbus TCP e Mestre Modbus RTU</a:t>
            </a:r>
            <a:endParaRPr sz="25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855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"/>
          <p:cNvSpPr txBox="1"/>
          <p:nvPr/>
        </p:nvSpPr>
        <p:spPr>
          <a:xfrm>
            <a:off x="-1905" y="-476"/>
            <a:ext cx="82438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u="sng" dirty="0" smtClean="0">
                <a:latin typeface="Times New Roman"/>
                <a:cs typeface="Times New Roman"/>
                <a:sym typeface="Times New Roman"/>
              </a:rPr>
              <a:t>Resultados</a:t>
            </a:r>
            <a:r>
              <a:rPr lang="en-US" sz="4000" u="sng" dirty="0" smtClean="0">
                <a:latin typeface="Times New Roman"/>
                <a:cs typeface="Times New Roman"/>
                <a:sym typeface="Times New Roman"/>
              </a:rPr>
              <a:t> e </a:t>
            </a:r>
            <a:r>
              <a:rPr lang="pt-BR" sz="4000" u="sng" dirty="0" smtClean="0">
                <a:latin typeface="Times New Roman"/>
                <a:cs typeface="Times New Roman"/>
                <a:sym typeface="Times New Roman"/>
              </a:rPr>
              <a:t>Discussão</a:t>
            </a:r>
            <a:endParaRPr lang="pt-BR" sz="40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237" name="Google Shape;2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00" y="4454694"/>
            <a:ext cx="1828803" cy="55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36" y="951204"/>
            <a:ext cx="4346261" cy="3259696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725876" y="4210900"/>
            <a:ext cx="46217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6 – Primeiro protótipo do Gateway Modbus TCP/RTU</a:t>
            </a:r>
          </a:p>
        </p:txBody>
      </p:sp>
    </p:spTree>
    <p:extLst>
      <p:ext uri="{BB962C8B-B14F-4D97-AF65-F5344CB8AC3E}">
        <p14:creationId xmlns:p14="http://schemas.microsoft.com/office/powerpoint/2010/main" val="232725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"/>
          <p:cNvSpPr txBox="1"/>
          <p:nvPr/>
        </p:nvSpPr>
        <p:spPr>
          <a:xfrm>
            <a:off x="-1905" y="-476"/>
            <a:ext cx="82438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u="sng" dirty="0" smtClean="0">
                <a:latin typeface="Times New Roman"/>
                <a:cs typeface="Times New Roman"/>
                <a:sym typeface="Times New Roman"/>
              </a:rPr>
              <a:t>Resultados</a:t>
            </a:r>
            <a:r>
              <a:rPr lang="en-US" sz="4000" u="sng" dirty="0" smtClean="0">
                <a:latin typeface="Times New Roman"/>
                <a:cs typeface="Times New Roman"/>
                <a:sym typeface="Times New Roman"/>
              </a:rPr>
              <a:t> e </a:t>
            </a:r>
            <a:r>
              <a:rPr lang="pt-BR" sz="4000" u="sng" dirty="0" smtClean="0">
                <a:latin typeface="Times New Roman"/>
                <a:cs typeface="Times New Roman"/>
                <a:sym typeface="Times New Roman"/>
              </a:rPr>
              <a:t>Discussão</a:t>
            </a:r>
            <a:endParaRPr lang="pt-BR" sz="40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237" name="Google Shape;2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00" y="4454694"/>
            <a:ext cx="1828803" cy="55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26" y="959833"/>
            <a:ext cx="5342778" cy="312917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431726" y="4089003"/>
            <a:ext cx="5210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7 – Plano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Esquemático de uma rede de equipamentos Modbus </a:t>
            </a:r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conectados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 um Gateway Modbus TCP/RTU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589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"/>
          <p:cNvSpPr txBox="1"/>
          <p:nvPr/>
        </p:nvSpPr>
        <p:spPr>
          <a:xfrm>
            <a:off x="-1905" y="-476"/>
            <a:ext cx="82438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u="sng" dirty="0" smtClean="0">
                <a:latin typeface="Times New Roman"/>
                <a:cs typeface="Times New Roman"/>
                <a:sym typeface="Times New Roman"/>
              </a:rPr>
              <a:t>Resultados</a:t>
            </a:r>
            <a:r>
              <a:rPr lang="en-US" sz="4000" u="sng" dirty="0" smtClean="0">
                <a:latin typeface="Times New Roman"/>
                <a:cs typeface="Times New Roman"/>
                <a:sym typeface="Times New Roman"/>
              </a:rPr>
              <a:t> e </a:t>
            </a:r>
            <a:r>
              <a:rPr lang="pt-BR" sz="4000" u="sng" dirty="0" smtClean="0">
                <a:latin typeface="Times New Roman"/>
                <a:cs typeface="Times New Roman"/>
                <a:sym typeface="Times New Roman"/>
              </a:rPr>
              <a:t>Discussão</a:t>
            </a:r>
            <a:endParaRPr lang="pt-BR" sz="40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237" name="Google Shape;2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00" y="4454694"/>
            <a:ext cx="1828803" cy="55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9" y="1105920"/>
            <a:ext cx="3616309" cy="258130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t="32459" r="8775" b="7424"/>
          <a:stretch/>
        </p:blipFill>
        <p:spPr>
          <a:xfrm>
            <a:off x="4664765" y="1351721"/>
            <a:ext cx="3876507" cy="2007067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3694794"/>
            <a:ext cx="4815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8 -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Painel com CLP LC700 (a) da Smar e com outros </a:t>
            </a:r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componentes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já instalados – Motor CC (b) e Potenciômetros (c).</a:t>
            </a:r>
          </a:p>
        </p:txBody>
      </p:sp>
      <p:sp>
        <p:nvSpPr>
          <p:cNvPr id="8" name="Retângulo 7"/>
          <p:cNvSpPr/>
          <p:nvPr/>
        </p:nvSpPr>
        <p:spPr>
          <a:xfrm>
            <a:off x="5367805" y="3427138"/>
            <a:ext cx="23423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9 -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CLP DF63 da Smar</a:t>
            </a:r>
          </a:p>
        </p:txBody>
      </p:sp>
    </p:spTree>
    <p:extLst>
      <p:ext uri="{BB962C8B-B14F-4D97-AF65-F5344CB8AC3E}">
        <p14:creationId xmlns:p14="http://schemas.microsoft.com/office/powerpoint/2010/main" val="337169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"/>
          <p:cNvSpPr txBox="1"/>
          <p:nvPr/>
        </p:nvSpPr>
        <p:spPr>
          <a:xfrm>
            <a:off x="-1905" y="-476"/>
            <a:ext cx="82438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u="sng" dirty="0" smtClean="0">
                <a:latin typeface="Times New Roman"/>
                <a:cs typeface="Times New Roman"/>
                <a:sym typeface="Times New Roman"/>
              </a:rPr>
              <a:t>Resultados</a:t>
            </a:r>
            <a:r>
              <a:rPr lang="en-US" sz="4000" u="sng" dirty="0" smtClean="0">
                <a:latin typeface="Times New Roman"/>
                <a:cs typeface="Times New Roman"/>
                <a:sym typeface="Times New Roman"/>
              </a:rPr>
              <a:t> e </a:t>
            </a:r>
            <a:r>
              <a:rPr lang="pt-BR" sz="4000" u="sng" dirty="0" smtClean="0">
                <a:latin typeface="Times New Roman"/>
                <a:cs typeface="Times New Roman"/>
                <a:sym typeface="Times New Roman"/>
              </a:rPr>
              <a:t>Discussão</a:t>
            </a:r>
            <a:endParaRPr lang="pt-BR" sz="40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237" name="Google Shape;2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00" y="4454694"/>
            <a:ext cx="1828803" cy="55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97"/>
          <a:stretch/>
        </p:blipFill>
        <p:spPr>
          <a:xfrm>
            <a:off x="1298713" y="872625"/>
            <a:ext cx="5983356" cy="257294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050561" y="3494349"/>
            <a:ext cx="6479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10 -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Tela do Sistema Supervisório desenvolvido que acompanha </a:t>
            </a:r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 gráfica a variação dos valores de tensão no potenciômetro e a tensão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aplicada. 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8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"/>
          <p:cNvSpPr txBox="1"/>
          <p:nvPr/>
        </p:nvSpPr>
        <p:spPr>
          <a:xfrm>
            <a:off x="0" y="-3810"/>
            <a:ext cx="59131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u="sng" dirty="0" err="1" smtClean="0">
                <a:latin typeface="Times New Roman"/>
                <a:cs typeface="Times New Roman"/>
                <a:sym typeface="Times New Roman"/>
              </a:rPr>
              <a:t>Conclusão</a:t>
            </a:r>
            <a:endParaRPr sz="4000" b="0" i="0" u="sng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253" name="Google Shape;253;p7"/>
          <p:cNvSpPr txBox="1"/>
          <p:nvPr/>
        </p:nvSpPr>
        <p:spPr>
          <a:xfrm>
            <a:off x="238208" y="790215"/>
            <a:ext cx="780288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just">
              <a:buSzPts val="1800"/>
              <a:buFont typeface="Arial" panose="020B0604020202020204" pitchFamily="34" charset="0"/>
              <a:buChar char="•"/>
            </a:pP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tecnologia utilizada neste projeto vem como uma alternativa para redução de custos e prolongamento da vida útil de dispositivos, seja no contexto industrial como no acadêmico.</a:t>
            </a:r>
            <a:endParaRPr sz="25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54" name="Google Shape;25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00" y="4454694"/>
            <a:ext cx="1828803" cy="557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123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"/>
          <p:cNvSpPr txBox="1"/>
          <p:nvPr/>
        </p:nvSpPr>
        <p:spPr>
          <a:xfrm>
            <a:off x="0" y="-3810"/>
            <a:ext cx="59131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u="sng" dirty="0" err="1" smtClean="0">
                <a:latin typeface="Times New Roman"/>
                <a:cs typeface="Times New Roman"/>
                <a:sym typeface="Times New Roman"/>
              </a:rPr>
              <a:t>Conclusão</a:t>
            </a:r>
            <a:endParaRPr sz="4000" b="0" i="0" u="sng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253" name="Google Shape;253;p7"/>
          <p:cNvSpPr txBox="1"/>
          <p:nvPr/>
        </p:nvSpPr>
        <p:spPr>
          <a:xfrm>
            <a:off x="127600" y="831740"/>
            <a:ext cx="7802880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just">
              <a:buSzPts val="1800"/>
              <a:buFont typeface="Arial" panose="020B0604020202020204" pitchFamily="34" charset="0"/>
              <a:buChar char="•"/>
            </a:pP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sucesso desta pesquisa, traz ao ambiente científico da Universidade Federal de Uberlândia uma expansão da noção de redes industriais, aumentando as possíveis ferramentas didáticas de ensino e demonstrando o potencial formativo, técnico e inovador da Faculdade de Engenharia Elétrica (FEELT).</a:t>
            </a:r>
            <a:endParaRPr sz="25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54" name="Google Shape;25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00" y="4454694"/>
            <a:ext cx="1828803" cy="557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043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00" y="4454694"/>
            <a:ext cx="1828803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"/>
          <p:cNvSpPr txBox="1"/>
          <p:nvPr/>
        </p:nvSpPr>
        <p:spPr>
          <a:xfrm>
            <a:off x="3334" y="-2858"/>
            <a:ext cx="92868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sng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Introdução</a:t>
            </a:r>
            <a:r>
              <a:rPr lang="en-US" sz="40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"/>
          <p:cNvSpPr txBox="1"/>
          <p:nvPr/>
        </p:nvSpPr>
        <p:spPr>
          <a:xfrm>
            <a:off x="127600" y="927259"/>
            <a:ext cx="7923096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Atualmente 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redes baseadas em ethernet tem dominado o setor industrial frente a </a:t>
            </a: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redes de protocolos de nível físico diferentes, já 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consolidados, e que tiveram sua concepção no início do século XXI. Esta transição para a ethernet industrial é impulsionada pela evolução dos equipamentos de rede ethernet, pela integração entre os diferentes níveis de automação dentro da indústria, e pelas tecnologias de </a:t>
            </a:r>
            <a:r>
              <a:rPr lang="pt-B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(Internet </a:t>
            </a:r>
            <a:r>
              <a:rPr lang="pt-B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 Industria 4.0 [1].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"/>
          <p:cNvSpPr txBox="1"/>
          <p:nvPr/>
        </p:nvSpPr>
        <p:spPr>
          <a:xfrm>
            <a:off x="236220" y="803910"/>
            <a:ext cx="7711440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  C.T. Rim, D.Y. Hu, G.H. Cho, “Transformers as Equivalent Circuits for 	Switches:General Proof and D-Q Transformation-Based Analysis”, 	</a:t>
            </a:r>
            <a:r>
              <a:rPr lang="en-US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	Transactions on Industry Applications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26, no. 4, pp. 	832-840, July/August 	1990.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N. Mohan, T. M. Undeland, W. P. Robbins,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Electronics: 	converters, 	applications, and design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John Wiley &amp; Sons, 2</a:t>
            </a:r>
            <a:r>
              <a:rPr lang="en-US" sz="1800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Edição, Nova Iorque, 1995.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  S. A. González, M. I. Valla, and C. H. Muravchik, “A Phase Modulated 	DGPS 	Transmitter Implemented with a CMRC”,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Proc. of 	COBEP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02, pp. 553-	558, 2001.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 Lowara (2003).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BG Series – Self-priming centrifugal pumps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Acedido 	em 24 de 	Novembro de 2003, em: </a:t>
            </a:r>
            <a:r>
              <a:rPr lang="en-US" sz="1800" b="0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http://www.lowara.com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0" y="3810"/>
            <a:ext cx="66675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Referências Bibliográficas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600" y="4454694"/>
            <a:ext cx="1828803" cy="55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4575" y="136369"/>
            <a:ext cx="5294377" cy="161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157" y="4272673"/>
            <a:ext cx="651598" cy="74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59047" y="4508205"/>
            <a:ext cx="1635569" cy="421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40963" y="4406448"/>
            <a:ext cx="1111723" cy="57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73056" y="4272673"/>
            <a:ext cx="954348" cy="70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15761" y="4316344"/>
            <a:ext cx="1043737" cy="7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07861" y="4323030"/>
            <a:ext cx="861045" cy="70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9"/>
          <p:cNvSpPr txBox="1"/>
          <p:nvPr/>
        </p:nvSpPr>
        <p:spPr>
          <a:xfrm>
            <a:off x="1234440" y="2015490"/>
            <a:ext cx="68274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Obrigado!</a:t>
            </a:r>
            <a:r>
              <a:rPr lang="en-US" sz="4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00" y="4454694"/>
            <a:ext cx="1828803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"/>
          <p:cNvSpPr txBox="1"/>
          <p:nvPr/>
        </p:nvSpPr>
        <p:spPr>
          <a:xfrm>
            <a:off x="3334" y="-2858"/>
            <a:ext cx="92868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sng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Introdução</a:t>
            </a:r>
            <a:r>
              <a:rPr lang="en-US" sz="40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"/>
          <p:cNvSpPr txBox="1"/>
          <p:nvPr/>
        </p:nvSpPr>
        <p:spPr>
          <a:xfrm>
            <a:off x="127600" y="927259"/>
            <a:ext cx="7923096" cy="278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buSzPts val="2000"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redes 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industriais são responsáveis por interligar as várias camadas do processo industrial, desde o nível mais baixo, chamado de nível de chão de fábrica, </a:t>
            </a: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até 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nível mais alto de controle central. Através das sub redes, todos os equipamentos da rede podem comunicar-se, </a:t>
            </a: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 meio de protocolos de rede, mesmo 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estando distantes a dezenas de quilômetros [3].</a:t>
            </a:r>
            <a:endParaRPr sz="25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043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00" y="4454694"/>
            <a:ext cx="1828803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"/>
          <p:cNvSpPr txBox="1"/>
          <p:nvPr/>
        </p:nvSpPr>
        <p:spPr>
          <a:xfrm>
            <a:off x="0" y="0"/>
            <a:ext cx="92868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sng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Introdução</a:t>
            </a:r>
            <a:r>
              <a:rPr lang="en-US" sz="40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403" y="934830"/>
            <a:ext cx="4629828" cy="3290061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698655" y="4224891"/>
            <a:ext cx="297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1 – Exemplo de Rede Industrial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398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"/>
          <p:cNvSpPr txBox="1"/>
          <p:nvPr/>
        </p:nvSpPr>
        <p:spPr>
          <a:xfrm>
            <a:off x="-2857" y="3809"/>
            <a:ext cx="9279730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4000"/>
            </a:pPr>
            <a:r>
              <a:rPr lang="pt-BR" sz="4000" u="sng" dirty="0">
                <a:latin typeface="Times New Roman"/>
                <a:ea typeface="Times New Roman"/>
                <a:cs typeface="Times New Roman"/>
                <a:sym typeface="Times New Roman"/>
              </a:rPr>
              <a:t>Introdução </a:t>
            </a:r>
            <a:r>
              <a:rPr lang="en-US" sz="4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"/>
          <p:cNvSpPr txBox="1"/>
          <p:nvPr/>
        </p:nvSpPr>
        <p:spPr>
          <a:xfrm>
            <a:off x="127600" y="874127"/>
            <a:ext cx="7922418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protocolo Modbus surgiu em 1979 pela empresa Modicon, atual Schneider Electric, e atualmente é controlado pela associação Modbus.org. </a:t>
            </a:r>
            <a:endParaRPr lang="pt-BR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Modbus é um protocolo industrial de camada de </a:t>
            </a: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aplicação.</a:t>
            </a:r>
          </a:p>
          <a:p>
            <a:pPr marL="3429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Modbus é um protocolo Mestre/Escravo, no qual o Mestre é responsável por fazer as requisições dentro da rede para os Escravos.</a:t>
            </a: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21" name="Google Shape;2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00" y="4454694"/>
            <a:ext cx="1828803" cy="55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"/>
          <p:cNvSpPr txBox="1"/>
          <p:nvPr/>
        </p:nvSpPr>
        <p:spPr>
          <a:xfrm>
            <a:off x="-2857" y="3809"/>
            <a:ext cx="9279730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4000"/>
            </a:pPr>
            <a:r>
              <a:rPr lang="pt-BR" sz="4000" u="sng" dirty="0">
                <a:latin typeface="Times New Roman"/>
                <a:ea typeface="Times New Roman"/>
                <a:cs typeface="Times New Roman"/>
                <a:sym typeface="Times New Roman"/>
              </a:rPr>
              <a:t>Introdução </a:t>
            </a:r>
            <a:r>
              <a:rPr lang="en-US" sz="4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"/>
          <p:cNvSpPr txBox="1"/>
          <p:nvPr/>
        </p:nvSpPr>
        <p:spPr>
          <a:xfrm>
            <a:off x="127600" y="874127"/>
            <a:ext cx="7922418" cy="355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Possui 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vários padrões de comunicação Modbus, </a:t>
            </a: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como RTU 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(Remote Terminal Unit), ASCII, TCP (</a:t>
            </a:r>
            <a:r>
              <a:rPr lang="pt-BR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</a:t>
            </a: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Plus, entre outros. </a:t>
            </a:r>
            <a:endParaRPr lang="pt-BR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 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advento e popularização da rede Ethernet, e de sistemas de comunicação mais velozes, o protocolo Modbus foi atualizado para suportar o meio físico Ethernet, dando origem ao Modbus TCP. </a:t>
            </a:r>
            <a:endParaRPr lang="pt-BR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SzPts val="2000"/>
              <a:buFont typeface="Arial" panose="020B0604020202020204" pitchFamily="34" charset="0"/>
              <a:buChar char="•"/>
            </a:pP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Atualmente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 Modbus TCP é a forma do Modbus de maior difusão no mercado [7].</a:t>
            </a:r>
            <a:endParaRPr lang="pt-BR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1" name="Google Shape;2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00" y="4454694"/>
            <a:ext cx="1828803" cy="557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883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"/>
          <p:cNvSpPr txBox="1"/>
          <p:nvPr/>
        </p:nvSpPr>
        <p:spPr>
          <a:xfrm>
            <a:off x="-2857" y="3809"/>
            <a:ext cx="9279730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4000"/>
            </a:pPr>
            <a:r>
              <a:rPr lang="pt-BR" sz="4000" u="sng" dirty="0">
                <a:latin typeface="Times New Roman"/>
                <a:ea typeface="Times New Roman"/>
                <a:cs typeface="Times New Roman"/>
                <a:sym typeface="Times New Roman"/>
              </a:rPr>
              <a:t>Introdução </a:t>
            </a:r>
            <a:r>
              <a:rPr lang="en-US" sz="4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"/>
          <p:cNvSpPr txBox="1"/>
          <p:nvPr/>
        </p:nvSpPr>
        <p:spPr>
          <a:xfrm>
            <a:off x="127600" y="874127"/>
            <a:ext cx="7922418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buSzPts val="2000"/>
            </a:pPr>
            <a:endParaRPr lang="pt-BR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1" name="Google Shape;2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00" y="4454694"/>
            <a:ext cx="1828803" cy="55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2"/>
          <a:stretch/>
        </p:blipFill>
        <p:spPr>
          <a:xfrm>
            <a:off x="576469" y="1112633"/>
            <a:ext cx="6896929" cy="2968586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356955" y="4165836"/>
            <a:ext cx="5660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2 –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Pinagem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 protocolos de meio físico RS-232, RS-422 e RS-485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051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"/>
          <p:cNvSpPr txBox="1"/>
          <p:nvPr/>
        </p:nvSpPr>
        <p:spPr>
          <a:xfrm>
            <a:off x="-2857" y="3809"/>
            <a:ext cx="9279730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4000"/>
            </a:pPr>
            <a:r>
              <a:rPr lang="pt-BR" sz="4000" u="sng" dirty="0">
                <a:latin typeface="Times New Roman"/>
                <a:ea typeface="Times New Roman"/>
                <a:cs typeface="Times New Roman"/>
                <a:sym typeface="Times New Roman"/>
              </a:rPr>
              <a:t>Introdução </a:t>
            </a:r>
            <a:r>
              <a:rPr lang="en-US" sz="4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"/>
          <p:cNvSpPr txBox="1"/>
          <p:nvPr/>
        </p:nvSpPr>
        <p:spPr>
          <a:xfrm>
            <a:off x="127600" y="874127"/>
            <a:ext cx="7922418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buSzPts val="2000"/>
            </a:pPr>
            <a:endParaRPr lang="pt-BR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1" name="Google Shape;2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00" y="4454694"/>
            <a:ext cx="1828803" cy="55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0" y="773230"/>
            <a:ext cx="4625390" cy="301655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19" y="2312072"/>
            <a:ext cx="3523989" cy="20028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65104" y="3266569"/>
            <a:ext cx="32512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3a –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Pinagem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protocolo de meio</a:t>
            </a:r>
          </a:p>
          <a:p>
            <a:pPr algn="ctr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físico RJ45 ou Ethernet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5171297" y="4398497"/>
            <a:ext cx="20890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3b – Cabo Ethernet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133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"/>
          <p:cNvSpPr txBox="1"/>
          <p:nvPr/>
        </p:nvSpPr>
        <p:spPr>
          <a:xfrm>
            <a:off x="-1905" y="-476"/>
            <a:ext cx="82438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u="sng" dirty="0" err="1" smtClean="0">
                <a:latin typeface="Times New Roman"/>
                <a:cs typeface="Times New Roman"/>
                <a:sym typeface="Times New Roman"/>
              </a:rPr>
              <a:t>Introdução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"/>
          <p:cNvSpPr txBox="1"/>
          <p:nvPr/>
        </p:nvSpPr>
        <p:spPr>
          <a:xfrm>
            <a:off x="127600" y="963888"/>
            <a:ext cx="7836692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Diante disso, q</a:t>
            </a:r>
            <a:r>
              <a:rPr lang="pt-BR" sz="25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uando se deseja conectar equipamentos de protocolos de meio físico e de aplicação diferentes, faz se necessário o uso de um Gateway.</a:t>
            </a:r>
          </a:p>
          <a:p>
            <a:pPr lvl="0" algn="just">
              <a:buSzPts val="2000"/>
            </a:pP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O 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conceito de Gateway é um dos mais importantes dentro da lógica de </a:t>
            </a:r>
            <a:r>
              <a:rPr lang="pt-B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já que consiste em </a:t>
            </a:r>
            <a:r>
              <a:rPr lang="pt-BR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 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intermediador, entre a rede de detecção e as camadas de aplicação, estabelecendo a comunicação entre sensores, e as camadas superiores da rede [5]. </a:t>
            </a:r>
            <a:endParaRPr sz="25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37" name="Google Shape;2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00" y="4454694"/>
            <a:ext cx="1828803" cy="55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bstract Wav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616</Words>
  <Application>Microsoft Office PowerPoint</Application>
  <PresentationFormat>Apresentação na tela (16:9)</PresentationFormat>
  <Paragraphs>64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31" baseType="lpstr">
      <vt:lpstr>Times New Roman</vt:lpstr>
      <vt:lpstr>Montserrat Light</vt:lpstr>
      <vt:lpstr>Arial</vt:lpstr>
      <vt:lpstr>Arvo</vt:lpstr>
      <vt:lpstr>Montserrat</vt:lpstr>
      <vt:lpstr>Montserrat ExtraBold</vt:lpstr>
      <vt:lpstr>Fjalla One</vt:lpstr>
      <vt:lpstr>Montserrat SemiBold</vt:lpstr>
      <vt:lpstr>Montserrat Medium</vt:lpstr>
      <vt:lpstr>Abstract Waves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CS</dc:creator>
  <cp:lastModifiedBy>MASTER</cp:lastModifiedBy>
  <cp:revision>16</cp:revision>
  <dcterms:modified xsi:type="dcterms:W3CDTF">2022-11-14T17:50:42Z</dcterms:modified>
</cp:coreProperties>
</file>